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17" r:id="rId5"/>
    <p:sldId id="318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CB9797-0777-49A4-8853-C5844BAE572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u-HU"/>
        </a:p>
      </dgm:t>
    </dgm:pt>
    <dgm:pt modelId="{37E28C24-6958-4166-862B-ECB078A4719E}">
      <dgm:prSet phldrT="[Szöveg]" custT="1"/>
      <dgm:spPr/>
      <dgm:t>
        <a:bodyPr/>
        <a:lstStyle/>
        <a:p>
          <a:r>
            <a:rPr lang="hu-HU" sz="2600" dirty="0">
              <a:solidFill>
                <a:schemeClr val="tx1"/>
              </a:solidFill>
            </a:rPr>
            <a:t>Jogosult</a:t>
          </a:r>
        </a:p>
      </dgm:t>
    </dgm:pt>
    <dgm:pt modelId="{FCBE9749-5ECE-4CD9-964D-B9B8D73C1862}" type="parTrans" cxnId="{A644F968-BC46-431B-B5F0-566268A4C581}">
      <dgm:prSet/>
      <dgm:spPr/>
      <dgm:t>
        <a:bodyPr/>
        <a:lstStyle/>
        <a:p>
          <a:endParaRPr lang="hu-HU"/>
        </a:p>
      </dgm:t>
    </dgm:pt>
    <dgm:pt modelId="{9CCB3B1A-10DA-49BA-877E-F1FFE8719713}" type="sibTrans" cxnId="{A644F968-BC46-431B-B5F0-566268A4C581}">
      <dgm:prSet/>
      <dgm:spPr/>
      <dgm:t>
        <a:bodyPr/>
        <a:lstStyle/>
        <a:p>
          <a:endParaRPr lang="hu-HU"/>
        </a:p>
      </dgm:t>
    </dgm:pt>
    <dgm:pt modelId="{649AB616-7FB7-473C-8004-035498B8926F}">
      <dgm:prSet phldrT="[Szöveg]" custT="1"/>
      <dgm:spPr/>
      <dgm:t>
        <a:bodyPr/>
        <a:lstStyle/>
        <a:p>
          <a:r>
            <a:rPr lang="hu-HU" sz="1300" b="1" dirty="0">
              <a:solidFill>
                <a:srgbClr val="000000"/>
              </a:solidFill>
              <a:sym typeface="Wingdings" panose="05000000000000000000" pitchFamily="2" charset="2"/>
            </a:rPr>
            <a:t>Munkáltatói felmondás</a:t>
          </a:r>
        </a:p>
        <a:p>
          <a:r>
            <a:rPr lang="hu-HU" sz="1000" dirty="0">
              <a:solidFill>
                <a:srgbClr val="000000"/>
              </a:solidFill>
              <a:sym typeface="Wingdings" panose="05000000000000000000" pitchFamily="2" charset="2"/>
            </a:rPr>
            <a:t>(időarányosan, kivéve ha </a:t>
          </a:r>
          <a:r>
            <a:rPr lang="hu-HU" sz="1000" dirty="0"/>
            <a:t>munkaviszony képesség, magatartás miatt szűnik meg)</a:t>
          </a:r>
        </a:p>
      </dgm:t>
    </dgm:pt>
    <dgm:pt modelId="{4CAD3A6C-04E3-41E5-8A43-29B4F4A82C82}" type="parTrans" cxnId="{28309F93-08F7-4544-84AB-58BFF53125B3}">
      <dgm:prSet/>
      <dgm:spPr/>
      <dgm:t>
        <a:bodyPr/>
        <a:lstStyle/>
        <a:p>
          <a:endParaRPr lang="hu-HU"/>
        </a:p>
      </dgm:t>
    </dgm:pt>
    <dgm:pt modelId="{527F93A5-F4F2-45DB-827A-571DBC550DDA}" type="sibTrans" cxnId="{28309F93-08F7-4544-84AB-58BFF53125B3}">
      <dgm:prSet/>
      <dgm:spPr/>
      <dgm:t>
        <a:bodyPr/>
        <a:lstStyle/>
        <a:p>
          <a:endParaRPr lang="hu-HU"/>
        </a:p>
      </dgm:t>
    </dgm:pt>
    <dgm:pt modelId="{70787099-23FE-4AAB-98E3-70E681BFC7A4}">
      <dgm:prSet phldrT="[Szöveg]" custT="1"/>
      <dgm:spPr/>
      <dgm:t>
        <a:bodyPr/>
        <a:lstStyle/>
        <a:p>
          <a:r>
            <a:rPr lang="hu-HU" sz="1300" b="1" dirty="0">
              <a:solidFill>
                <a:srgbClr val="000000"/>
              </a:solidFill>
              <a:sym typeface="Wingdings" panose="05000000000000000000" pitchFamily="2" charset="2"/>
            </a:rPr>
            <a:t>Közös megállapodás</a:t>
          </a:r>
        </a:p>
        <a:p>
          <a:r>
            <a:rPr lang="hu-HU" sz="1000" dirty="0">
              <a:solidFill>
                <a:srgbClr val="000000"/>
              </a:solidFill>
              <a:sym typeface="Wingdings" panose="05000000000000000000" pitchFamily="2" charset="2"/>
            </a:rPr>
            <a:t>(megállapodás alapján; munkavállalói kezdeményezés esetén ha az utolsó aktív nap a tárgyév utolsó napja)</a:t>
          </a:r>
          <a:endParaRPr lang="hu-HU" sz="1000" dirty="0"/>
        </a:p>
      </dgm:t>
    </dgm:pt>
    <dgm:pt modelId="{B557C90A-0D3A-448F-876C-8B17C3A417CC}" type="parTrans" cxnId="{54D22C03-F1E6-4128-9EAF-C8C649368970}">
      <dgm:prSet/>
      <dgm:spPr/>
      <dgm:t>
        <a:bodyPr/>
        <a:lstStyle/>
        <a:p>
          <a:endParaRPr lang="hu-HU"/>
        </a:p>
      </dgm:t>
    </dgm:pt>
    <dgm:pt modelId="{2C8D4B41-B991-4812-843B-1308E12743E9}" type="sibTrans" cxnId="{54D22C03-F1E6-4128-9EAF-C8C649368970}">
      <dgm:prSet/>
      <dgm:spPr/>
      <dgm:t>
        <a:bodyPr/>
        <a:lstStyle/>
        <a:p>
          <a:endParaRPr lang="hu-HU"/>
        </a:p>
      </dgm:t>
    </dgm:pt>
    <dgm:pt modelId="{78273DB3-BD21-4917-B83A-5C1930D0F64D}">
      <dgm:prSet phldrT="[Szöveg]" custT="1"/>
      <dgm:spPr/>
      <dgm:t>
        <a:bodyPr/>
        <a:lstStyle/>
        <a:p>
          <a:r>
            <a:rPr lang="hu-HU" sz="2600" dirty="0">
              <a:solidFill>
                <a:schemeClr val="bg1"/>
              </a:solidFill>
            </a:rPr>
            <a:t>Nem jogosult</a:t>
          </a:r>
        </a:p>
      </dgm:t>
    </dgm:pt>
    <dgm:pt modelId="{19D97001-1FFE-455D-9F88-CAB05AC547CD}" type="parTrans" cxnId="{DB7A56C7-45B1-49AD-A4F1-3F77C35E07A9}">
      <dgm:prSet/>
      <dgm:spPr/>
      <dgm:t>
        <a:bodyPr/>
        <a:lstStyle/>
        <a:p>
          <a:endParaRPr lang="hu-HU"/>
        </a:p>
      </dgm:t>
    </dgm:pt>
    <dgm:pt modelId="{E92F3838-6307-42CC-83E9-969DC585BB85}" type="sibTrans" cxnId="{DB7A56C7-45B1-49AD-A4F1-3F77C35E07A9}">
      <dgm:prSet/>
      <dgm:spPr/>
      <dgm:t>
        <a:bodyPr/>
        <a:lstStyle/>
        <a:p>
          <a:endParaRPr lang="hu-HU"/>
        </a:p>
      </dgm:t>
    </dgm:pt>
    <dgm:pt modelId="{1BBC4CCA-ECB1-416C-B089-9F8DB4E81AAA}">
      <dgm:prSet phldrT="[Szöveg]" custT="1"/>
      <dgm:spPr/>
      <dgm:t>
        <a:bodyPr/>
        <a:lstStyle/>
        <a:p>
          <a:r>
            <a:rPr lang="hu-HU" sz="1300" b="1" dirty="0">
              <a:solidFill>
                <a:srgbClr val="000000"/>
              </a:solidFill>
              <a:sym typeface="Wingdings" panose="05000000000000000000" pitchFamily="2" charset="2"/>
            </a:rPr>
            <a:t>Próbaidő alatti munkaviszony megszüntetés</a:t>
          </a:r>
          <a:endParaRPr lang="hu-HU" sz="1300" b="1" dirty="0"/>
        </a:p>
      </dgm:t>
    </dgm:pt>
    <dgm:pt modelId="{1045C3A1-3DCA-4EC3-BDA1-EA7CFAE02653}" type="parTrans" cxnId="{B759151A-B482-443E-880B-28AB26B8C1FA}">
      <dgm:prSet/>
      <dgm:spPr/>
      <dgm:t>
        <a:bodyPr/>
        <a:lstStyle/>
        <a:p>
          <a:endParaRPr lang="hu-HU"/>
        </a:p>
      </dgm:t>
    </dgm:pt>
    <dgm:pt modelId="{2843FA12-A31C-4DE7-A952-E32F85109F6A}" type="sibTrans" cxnId="{B759151A-B482-443E-880B-28AB26B8C1FA}">
      <dgm:prSet/>
      <dgm:spPr/>
      <dgm:t>
        <a:bodyPr/>
        <a:lstStyle/>
        <a:p>
          <a:endParaRPr lang="hu-HU"/>
        </a:p>
      </dgm:t>
    </dgm:pt>
    <dgm:pt modelId="{499A94B0-8892-49BC-A9C2-B2498A1701AC}">
      <dgm:prSet phldrT="[Szöveg]" custT="1"/>
      <dgm:spPr/>
      <dgm:t>
        <a:bodyPr/>
        <a:lstStyle/>
        <a:p>
          <a:r>
            <a:rPr lang="hu-HU" sz="1300" b="1" dirty="0">
              <a:solidFill>
                <a:srgbClr val="000000"/>
              </a:solidFill>
              <a:sym typeface="Wingdings" panose="05000000000000000000" pitchFamily="2" charset="2"/>
            </a:rPr>
            <a:t>Munkáltatói azonnali hatályú felmondás</a:t>
          </a:r>
          <a:endParaRPr lang="hu-HU" sz="1300" b="1" dirty="0"/>
        </a:p>
      </dgm:t>
    </dgm:pt>
    <dgm:pt modelId="{D8E7D13E-50E3-427A-96FA-52E0AAB2F530}" type="parTrans" cxnId="{20BEF552-6EDD-423A-AEF3-22BC97B8D78F}">
      <dgm:prSet/>
      <dgm:spPr/>
      <dgm:t>
        <a:bodyPr/>
        <a:lstStyle/>
        <a:p>
          <a:endParaRPr lang="hu-HU"/>
        </a:p>
      </dgm:t>
    </dgm:pt>
    <dgm:pt modelId="{AC68B294-4A89-4009-A6E9-88B3CE69D9C7}" type="sibTrans" cxnId="{20BEF552-6EDD-423A-AEF3-22BC97B8D78F}">
      <dgm:prSet/>
      <dgm:spPr/>
      <dgm:t>
        <a:bodyPr/>
        <a:lstStyle/>
        <a:p>
          <a:endParaRPr lang="hu-HU"/>
        </a:p>
      </dgm:t>
    </dgm:pt>
    <dgm:pt modelId="{E4CA6B3F-3BD5-4796-9ED2-12AA087909BB}">
      <dgm:prSet phldrT="[Szöveg]" custT="1"/>
      <dgm:spPr/>
      <dgm:t>
        <a:bodyPr/>
        <a:lstStyle/>
        <a:p>
          <a:pPr>
            <a:buFontTx/>
            <a:buChar char="-"/>
          </a:pPr>
          <a:r>
            <a:rPr lang="hu-HU" sz="1300" b="1" dirty="0">
              <a:solidFill>
                <a:srgbClr val="000000"/>
              </a:solidFill>
            </a:rPr>
            <a:t>Munkavállalói felmondás</a:t>
          </a:r>
        </a:p>
        <a:p>
          <a:pPr>
            <a:buFontTx/>
            <a:buChar char="-"/>
          </a:pPr>
          <a:r>
            <a:rPr lang="hu-HU" sz="1000" dirty="0">
              <a:solidFill>
                <a:srgbClr val="000000"/>
              </a:solidFill>
            </a:rPr>
            <a:t>(kivéve ha az utolsó munkanap a tárgyév utolsó napja)</a:t>
          </a:r>
          <a:endParaRPr lang="hu-HU" sz="1000" dirty="0"/>
        </a:p>
      </dgm:t>
    </dgm:pt>
    <dgm:pt modelId="{72BC5EA1-35B3-4C1F-9FE4-6233B40A9942}" type="parTrans" cxnId="{ED1B2C35-200E-4185-A0BA-7578BF16FFFC}">
      <dgm:prSet/>
      <dgm:spPr/>
      <dgm:t>
        <a:bodyPr/>
        <a:lstStyle/>
        <a:p>
          <a:endParaRPr lang="hu-HU"/>
        </a:p>
      </dgm:t>
    </dgm:pt>
    <dgm:pt modelId="{5B798ECE-6AF7-458C-9D2F-C818396AADF9}" type="sibTrans" cxnId="{ED1B2C35-200E-4185-A0BA-7578BF16FFFC}">
      <dgm:prSet/>
      <dgm:spPr/>
      <dgm:t>
        <a:bodyPr/>
        <a:lstStyle/>
        <a:p>
          <a:endParaRPr lang="hu-HU"/>
        </a:p>
      </dgm:t>
    </dgm:pt>
    <dgm:pt modelId="{D6017475-F21B-4EBB-AF75-E22AFF3D17F8}">
      <dgm:prSet phldrT="[Szöveg]" custT="1"/>
      <dgm:spPr/>
      <dgm:t>
        <a:bodyPr/>
        <a:lstStyle/>
        <a:p>
          <a:r>
            <a:rPr lang="hu-HU" sz="1300" b="1" dirty="0">
              <a:solidFill>
                <a:srgbClr val="000000"/>
              </a:solidFill>
            </a:rPr>
            <a:t>Munkavállalói azonnali hatályú felmondás</a:t>
          </a:r>
        </a:p>
        <a:p>
          <a:r>
            <a:rPr lang="hu-HU" sz="1000" dirty="0">
              <a:solidFill>
                <a:srgbClr val="000000"/>
              </a:solidFill>
            </a:rPr>
            <a:t> (</a:t>
          </a:r>
          <a:r>
            <a:rPr lang="hu-HU" sz="10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EON Brix Sans"/>
              <a:ea typeface="+mn-ea"/>
              <a:cs typeface="+mn-cs"/>
            </a:rPr>
            <a:t>ha a felmondás jogszerű, illetve megvan a 91 aktív nap)</a:t>
          </a:r>
          <a:endParaRPr lang="hu-HU" sz="1000" dirty="0"/>
        </a:p>
      </dgm:t>
    </dgm:pt>
    <dgm:pt modelId="{071251F0-2EFD-46C0-BCA3-C838C929E00E}" type="parTrans" cxnId="{8BC663D7-1EF3-473D-96F9-C93D4DE637CC}">
      <dgm:prSet/>
      <dgm:spPr/>
      <dgm:t>
        <a:bodyPr/>
        <a:lstStyle/>
        <a:p>
          <a:endParaRPr lang="hu-HU"/>
        </a:p>
      </dgm:t>
    </dgm:pt>
    <dgm:pt modelId="{D0CFBA79-647D-4698-BAB4-96488A20FAB1}" type="sibTrans" cxnId="{8BC663D7-1EF3-473D-96F9-C93D4DE637CC}">
      <dgm:prSet/>
      <dgm:spPr/>
      <dgm:t>
        <a:bodyPr/>
        <a:lstStyle/>
        <a:p>
          <a:endParaRPr lang="hu-HU"/>
        </a:p>
      </dgm:t>
    </dgm:pt>
    <dgm:pt modelId="{9C993167-4036-4EE1-85B5-07BB3B540D93}" type="pres">
      <dgm:prSet presAssocID="{02CB9797-0777-49A4-8853-C5844BAE572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E3C236D-2372-4ABD-8871-7964E15E8380}" type="pres">
      <dgm:prSet presAssocID="{37E28C24-6958-4166-862B-ECB078A4719E}" presName="root" presStyleCnt="0"/>
      <dgm:spPr/>
    </dgm:pt>
    <dgm:pt modelId="{97FE51E7-1E61-407A-B647-2646A5056090}" type="pres">
      <dgm:prSet presAssocID="{37E28C24-6958-4166-862B-ECB078A4719E}" presName="rootComposite" presStyleCnt="0"/>
      <dgm:spPr/>
    </dgm:pt>
    <dgm:pt modelId="{972A14F1-5616-4DAD-9350-DAE91EFF6C66}" type="pres">
      <dgm:prSet presAssocID="{37E28C24-6958-4166-862B-ECB078A4719E}" presName="rootText" presStyleLbl="node1" presStyleIdx="0" presStyleCnt="2" custScaleX="236467"/>
      <dgm:spPr/>
    </dgm:pt>
    <dgm:pt modelId="{E39E49C3-1BA7-4B28-9779-E2E68D1CB5DA}" type="pres">
      <dgm:prSet presAssocID="{37E28C24-6958-4166-862B-ECB078A4719E}" presName="rootConnector" presStyleLbl="node1" presStyleIdx="0" presStyleCnt="2"/>
      <dgm:spPr/>
    </dgm:pt>
    <dgm:pt modelId="{4FE8FDA9-CFBC-4CE2-A10D-FD0234D71A32}" type="pres">
      <dgm:prSet presAssocID="{37E28C24-6958-4166-862B-ECB078A4719E}" presName="childShape" presStyleCnt="0"/>
      <dgm:spPr/>
    </dgm:pt>
    <dgm:pt modelId="{6C2D1B40-4138-411C-9E5E-2928F04244A1}" type="pres">
      <dgm:prSet presAssocID="{4CAD3A6C-04E3-41E5-8A43-29B4F4A82C82}" presName="Name13" presStyleLbl="parChTrans1D2" presStyleIdx="0" presStyleCnt="6"/>
      <dgm:spPr/>
    </dgm:pt>
    <dgm:pt modelId="{B4712904-0F96-408D-B61C-C1460C91CAE3}" type="pres">
      <dgm:prSet presAssocID="{649AB616-7FB7-473C-8004-035498B8926F}" presName="childText" presStyleLbl="bgAcc1" presStyleIdx="0" presStyleCnt="6" custScaleX="223117" custScaleY="101860" custLinFactNeighborX="5985" custLinFactNeighborY="6635">
        <dgm:presLayoutVars>
          <dgm:bulletEnabled val="1"/>
        </dgm:presLayoutVars>
      </dgm:prSet>
      <dgm:spPr/>
    </dgm:pt>
    <dgm:pt modelId="{FD9753FE-DDEB-42C5-AC27-14A365E50FC7}" type="pres">
      <dgm:prSet presAssocID="{B557C90A-0D3A-448F-876C-8B17C3A417CC}" presName="Name13" presStyleLbl="parChTrans1D2" presStyleIdx="1" presStyleCnt="6"/>
      <dgm:spPr/>
    </dgm:pt>
    <dgm:pt modelId="{83D3FD22-9F76-4A14-A6F3-69626B9EA0EC}" type="pres">
      <dgm:prSet presAssocID="{70787099-23FE-4AAB-98E3-70E681BFC7A4}" presName="childText" presStyleLbl="bgAcc1" presStyleIdx="1" presStyleCnt="6" custScaleX="223417" custScaleY="101996" custLinFactNeighborX="688" custLinFactNeighborY="11">
        <dgm:presLayoutVars>
          <dgm:bulletEnabled val="1"/>
        </dgm:presLayoutVars>
      </dgm:prSet>
      <dgm:spPr/>
    </dgm:pt>
    <dgm:pt modelId="{A501ABF9-17ED-45B7-ACCC-6727A1A1FF67}" type="pres">
      <dgm:prSet presAssocID="{071251F0-2EFD-46C0-BCA3-C838C929E00E}" presName="Name13" presStyleLbl="parChTrans1D2" presStyleIdx="2" presStyleCnt="6"/>
      <dgm:spPr/>
    </dgm:pt>
    <dgm:pt modelId="{7A60E9FD-BC9B-4971-9C63-B3ADD21B341A}" type="pres">
      <dgm:prSet presAssocID="{D6017475-F21B-4EBB-AF75-E22AFF3D17F8}" presName="childText" presStyleLbl="bgAcc1" presStyleIdx="2" presStyleCnt="6" custScaleX="223717" custScaleY="102133" custLinFactNeighborX="1376" custLinFactNeighborY="65">
        <dgm:presLayoutVars>
          <dgm:bulletEnabled val="1"/>
        </dgm:presLayoutVars>
      </dgm:prSet>
      <dgm:spPr/>
    </dgm:pt>
    <dgm:pt modelId="{89820704-E0AB-457D-824B-761951314575}" type="pres">
      <dgm:prSet presAssocID="{78273DB3-BD21-4917-B83A-5C1930D0F64D}" presName="root" presStyleCnt="0"/>
      <dgm:spPr/>
    </dgm:pt>
    <dgm:pt modelId="{5C33CD70-07B3-484E-AB02-5F7D0752FC53}" type="pres">
      <dgm:prSet presAssocID="{78273DB3-BD21-4917-B83A-5C1930D0F64D}" presName="rootComposite" presStyleCnt="0"/>
      <dgm:spPr/>
    </dgm:pt>
    <dgm:pt modelId="{FAB884FB-8F02-4376-8E7B-0EA5E7450471}" type="pres">
      <dgm:prSet presAssocID="{78273DB3-BD21-4917-B83A-5C1930D0F64D}" presName="rootText" presStyleLbl="node1" presStyleIdx="1" presStyleCnt="2" custScaleX="249076" custLinFactNeighborX="2719" custLinFactNeighborY="-183"/>
      <dgm:spPr/>
    </dgm:pt>
    <dgm:pt modelId="{4FAD6B59-7666-43AF-8ACF-65A1231E6E2F}" type="pres">
      <dgm:prSet presAssocID="{78273DB3-BD21-4917-B83A-5C1930D0F64D}" presName="rootConnector" presStyleLbl="node1" presStyleIdx="1" presStyleCnt="2"/>
      <dgm:spPr/>
    </dgm:pt>
    <dgm:pt modelId="{33DEF704-C20A-4080-B60E-4BF1DDFA4734}" type="pres">
      <dgm:prSet presAssocID="{78273DB3-BD21-4917-B83A-5C1930D0F64D}" presName="childShape" presStyleCnt="0"/>
      <dgm:spPr/>
    </dgm:pt>
    <dgm:pt modelId="{32BFE98E-7947-4935-A3CC-67E221B10125}" type="pres">
      <dgm:prSet presAssocID="{1045C3A1-3DCA-4EC3-BDA1-EA7CFAE02653}" presName="Name13" presStyleLbl="parChTrans1D2" presStyleIdx="3" presStyleCnt="6"/>
      <dgm:spPr/>
    </dgm:pt>
    <dgm:pt modelId="{CF55BD52-16E0-4A95-9B89-6E9A9858A83C}" type="pres">
      <dgm:prSet presAssocID="{1BBC4CCA-ECB1-416C-B089-9F8DB4E81AAA}" presName="childText" presStyleLbl="bgAcc1" presStyleIdx="3" presStyleCnt="6" custScaleX="222818" custScaleY="101860">
        <dgm:presLayoutVars>
          <dgm:bulletEnabled val="1"/>
        </dgm:presLayoutVars>
      </dgm:prSet>
      <dgm:spPr/>
    </dgm:pt>
    <dgm:pt modelId="{4DE8F805-3875-4D1B-9408-19ACA1E3ACC6}" type="pres">
      <dgm:prSet presAssocID="{D8E7D13E-50E3-427A-96FA-52E0AAB2F530}" presName="Name13" presStyleLbl="parChTrans1D2" presStyleIdx="4" presStyleCnt="6"/>
      <dgm:spPr/>
    </dgm:pt>
    <dgm:pt modelId="{C5EB2BA4-3207-46AB-B252-57DE74301BD7}" type="pres">
      <dgm:prSet presAssocID="{499A94B0-8892-49BC-A9C2-B2498A1701AC}" presName="childText" presStyleLbl="bgAcc1" presStyleIdx="4" presStyleCnt="6" custScaleX="222818" custScaleY="101860">
        <dgm:presLayoutVars>
          <dgm:bulletEnabled val="1"/>
        </dgm:presLayoutVars>
      </dgm:prSet>
      <dgm:spPr/>
    </dgm:pt>
    <dgm:pt modelId="{B42D24FE-7DBF-4ECC-91D2-78F1155405C5}" type="pres">
      <dgm:prSet presAssocID="{72BC5EA1-35B3-4C1F-9FE4-6233B40A9942}" presName="Name13" presStyleLbl="parChTrans1D2" presStyleIdx="5" presStyleCnt="6"/>
      <dgm:spPr/>
    </dgm:pt>
    <dgm:pt modelId="{229B3535-0C74-48D8-A354-8AFDB269B560}" type="pres">
      <dgm:prSet presAssocID="{E4CA6B3F-3BD5-4796-9ED2-12AA087909BB}" presName="childText" presStyleLbl="bgAcc1" presStyleIdx="5" presStyleCnt="6" custScaleX="223717" custScaleY="102271" custLinFactNeighborY="2333">
        <dgm:presLayoutVars>
          <dgm:bulletEnabled val="1"/>
        </dgm:presLayoutVars>
      </dgm:prSet>
      <dgm:spPr/>
    </dgm:pt>
  </dgm:ptLst>
  <dgm:cxnLst>
    <dgm:cxn modelId="{DC99A101-6630-486E-A202-123F89209228}" type="presOf" srcId="{E4CA6B3F-3BD5-4796-9ED2-12AA087909BB}" destId="{229B3535-0C74-48D8-A354-8AFDB269B560}" srcOrd="0" destOrd="0" presId="urn:microsoft.com/office/officeart/2005/8/layout/hierarchy3"/>
    <dgm:cxn modelId="{54D22C03-F1E6-4128-9EAF-C8C649368970}" srcId="{37E28C24-6958-4166-862B-ECB078A4719E}" destId="{70787099-23FE-4AAB-98E3-70E681BFC7A4}" srcOrd="1" destOrd="0" parTransId="{B557C90A-0D3A-448F-876C-8B17C3A417CC}" sibTransId="{2C8D4B41-B991-4812-843B-1308E12743E9}"/>
    <dgm:cxn modelId="{D47CEC06-55E8-4BB9-9860-5E3B61260CF6}" type="presOf" srcId="{37E28C24-6958-4166-862B-ECB078A4719E}" destId="{972A14F1-5616-4DAD-9350-DAE91EFF6C66}" srcOrd="0" destOrd="0" presId="urn:microsoft.com/office/officeart/2005/8/layout/hierarchy3"/>
    <dgm:cxn modelId="{892D4418-07CD-421B-B0C0-FCD247405E19}" type="presOf" srcId="{78273DB3-BD21-4917-B83A-5C1930D0F64D}" destId="{4FAD6B59-7666-43AF-8ACF-65A1231E6E2F}" srcOrd="1" destOrd="0" presId="urn:microsoft.com/office/officeart/2005/8/layout/hierarchy3"/>
    <dgm:cxn modelId="{B759151A-B482-443E-880B-28AB26B8C1FA}" srcId="{78273DB3-BD21-4917-B83A-5C1930D0F64D}" destId="{1BBC4CCA-ECB1-416C-B089-9F8DB4E81AAA}" srcOrd="0" destOrd="0" parTransId="{1045C3A1-3DCA-4EC3-BDA1-EA7CFAE02653}" sibTransId="{2843FA12-A31C-4DE7-A952-E32F85109F6A}"/>
    <dgm:cxn modelId="{83297725-FCE8-43D1-B810-6C8733DCE90C}" type="presOf" srcId="{72BC5EA1-35B3-4C1F-9FE4-6233B40A9942}" destId="{B42D24FE-7DBF-4ECC-91D2-78F1155405C5}" srcOrd="0" destOrd="0" presId="urn:microsoft.com/office/officeart/2005/8/layout/hierarchy3"/>
    <dgm:cxn modelId="{D466FB34-F346-43D0-B1A7-B3D8826F93FF}" type="presOf" srcId="{37E28C24-6958-4166-862B-ECB078A4719E}" destId="{E39E49C3-1BA7-4B28-9779-E2E68D1CB5DA}" srcOrd="1" destOrd="0" presId="urn:microsoft.com/office/officeart/2005/8/layout/hierarchy3"/>
    <dgm:cxn modelId="{ED1B2C35-200E-4185-A0BA-7578BF16FFFC}" srcId="{78273DB3-BD21-4917-B83A-5C1930D0F64D}" destId="{E4CA6B3F-3BD5-4796-9ED2-12AA087909BB}" srcOrd="2" destOrd="0" parTransId="{72BC5EA1-35B3-4C1F-9FE4-6233B40A9942}" sibTransId="{5B798ECE-6AF7-458C-9D2F-C818396AADF9}"/>
    <dgm:cxn modelId="{41D2D93E-794C-4C0C-B400-D1A8C1243291}" type="presOf" srcId="{D6017475-F21B-4EBB-AF75-E22AFF3D17F8}" destId="{7A60E9FD-BC9B-4971-9C63-B3ADD21B341A}" srcOrd="0" destOrd="0" presId="urn:microsoft.com/office/officeart/2005/8/layout/hierarchy3"/>
    <dgm:cxn modelId="{2483C668-E3A0-4461-946E-94DD878ED0D6}" type="presOf" srcId="{071251F0-2EFD-46C0-BCA3-C838C929E00E}" destId="{A501ABF9-17ED-45B7-ACCC-6727A1A1FF67}" srcOrd="0" destOrd="0" presId="urn:microsoft.com/office/officeart/2005/8/layout/hierarchy3"/>
    <dgm:cxn modelId="{A644F968-BC46-431B-B5F0-566268A4C581}" srcId="{02CB9797-0777-49A4-8853-C5844BAE5722}" destId="{37E28C24-6958-4166-862B-ECB078A4719E}" srcOrd="0" destOrd="0" parTransId="{FCBE9749-5ECE-4CD9-964D-B9B8D73C1862}" sibTransId="{9CCB3B1A-10DA-49BA-877E-F1FFE8719713}"/>
    <dgm:cxn modelId="{2036BE4A-4146-4741-AEBD-FB29709B4AE6}" type="presOf" srcId="{4CAD3A6C-04E3-41E5-8A43-29B4F4A82C82}" destId="{6C2D1B40-4138-411C-9E5E-2928F04244A1}" srcOrd="0" destOrd="0" presId="urn:microsoft.com/office/officeart/2005/8/layout/hierarchy3"/>
    <dgm:cxn modelId="{F2E58A4F-C8B9-4E07-BE55-FE6A846AC21D}" type="presOf" srcId="{1BBC4CCA-ECB1-416C-B089-9F8DB4E81AAA}" destId="{CF55BD52-16E0-4A95-9B89-6E9A9858A83C}" srcOrd="0" destOrd="0" presId="urn:microsoft.com/office/officeart/2005/8/layout/hierarchy3"/>
    <dgm:cxn modelId="{20BEF552-6EDD-423A-AEF3-22BC97B8D78F}" srcId="{78273DB3-BD21-4917-B83A-5C1930D0F64D}" destId="{499A94B0-8892-49BC-A9C2-B2498A1701AC}" srcOrd="1" destOrd="0" parTransId="{D8E7D13E-50E3-427A-96FA-52E0AAB2F530}" sibTransId="{AC68B294-4A89-4009-A6E9-88B3CE69D9C7}"/>
    <dgm:cxn modelId="{93DE8C78-7941-4103-BACB-B9B75F891914}" type="presOf" srcId="{B557C90A-0D3A-448F-876C-8B17C3A417CC}" destId="{FD9753FE-DDEB-42C5-AC27-14A365E50FC7}" srcOrd="0" destOrd="0" presId="urn:microsoft.com/office/officeart/2005/8/layout/hierarchy3"/>
    <dgm:cxn modelId="{4934F47F-A358-43AD-B776-B3F830FAFCBE}" type="presOf" srcId="{70787099-23FE-4AAB-98E3-70E681BFC7A4}" destId="{83D3FD22-9F76-4A14-A6F3-69626B9EA0EC}" srcOrd="0" destOrd="0" presId="urn:microsoft.com/office/officeart/2005/8/layout/hierarchy3"/>
    <dgm:cxn modelId="{1722788A-207E-430A-9C63-3D890753AA36}" type="presOf" srcId="{D8E7D13E-50E3-427A-96FA-52E0AAB2F530}" destId="{4DE8F805-3875-4D1B-9408-19ACA1E3ACC6}" srcOrd="0" destOrd="0" presId="urn:microsoft.com/office/officeart/2005/8/layout/hierarchy3"/>
    <dgm:cxn modelId="{28309F93-08F7-4544-84AB-58BFF53125B3}" srcId="{37E28C24-6958-4166-862B-ECB078A4719E}" destId="{649AB616-7FB7-473C-8004-035498B8926F}" srcOrd="0" destOrd="0" parTransId="{4CAD3A6C-04E3-41E5-8A43-29B4F4A82C82}" sibTransId="{527F93A5-F4F2-45DB-827A-571DBC550DDA}"/>
    <dgm:cxn modelId="{057DF3B8-A6BE-4917-A30F-862F8786DEEA}" type="presOf" srcId="{1045C3A1-3DCA-4EC3-BDA1-EA7CFAE02653}" destId="{32BFE98E-7947-4935-A3CC-67E221B10125}" srcOrd="0" destOrd="0" presId="urn:microsoft.com/office/officeart/2005/8/layout/hierarchy3"/>
    <dgm:cxn modelId="{DB7A56C7-45B1-49AD-A4F1-3F77C35E07A9}" srcId="{02CB9797-0777-49A4-8853-C5844BAE5722}" destId="{78273DB3-BD21-4917-B83A-5C1930D0F64D}" srcOrd="1" destOrd="0" parTransId="{19D97001-1FFE-455D-9F88-CAB05AC547CD}" sibTransId="{E92F3838-6307-42CC-83E9-969DC585BB85}"/>
    <dgm:cxn modelId="{8BC663D7-1EF3-473D-96F9-C93D4DE637CC}" srcId="{37E28C24-6958-4166-862B-ECB078A4719E}" destId="{D6017475-F21B-4EBB-AF75-E22AFF3D17F8}" srcOrd="2" destOrd="0" parTransId="{071251F0-2EFD-46C0-BCA3-C838C929E00E}" sibTransId="{D0CFBA79-647D-4698-BAB4-96488A20FAB1}"/>
    <dgm:cxn modelId="{066A42D9-FB8A-4890-B387-5B76DB27DCF2}" type="presOf" srcId="{649AB616-7FB7-473C-8004-035498B8926F}" destId="{B4712904-0F96-408D-B61C-C1460C91CAE3}" srcOrd="0" destOrd="0" presId="urn:microsoft.com/office/officeart/2005/8/layout/hierarchy3"/>
    <dgm:cxn modelId="{F7D339DC-E922-4024-8DB1-642C981A74C1}" type="presOf" srcId="{02CB9797-0777-49A4-8853-C5844BAE5722}" destId="{9C993167-4036-4EE1-85B5-07BB3B540D93}" srcOrd="0" destOrd="0" presId="urn:microsoft.com/office/officeart/2005/8/layout/hierarchy3"/>
    <dgm:cxn modelId="{9E1BC3E5-1F20-4DB7-9FCA-FE0CC85D3312}" type="presOf" srcId="{78273DB3-BD21-4917-B83A-5C1930D0F64D}" destId="{FAB884FB-8F02-4376-8E7B-0EA5E7450471}" srcOrd="0" destOrd="0" presId="urn:microsoft.com/office/officeart/2005/8/layout/hierarchy3"/>
    <dgm:cxn modelId="{04EF90F3-0F6A-4B4E-B5C3-E21FDE94FC71}" type="presOf" srcId="{499A94B0-8892-49BC-A9C2-B2498A1701AC}" destId="{C5EB2BA4-3207-46AB-B252-57DE74301BD7}" srcOrd="0" destOrd="0" presId="urn:microsoft.com/office/officeart/2005/8/layout/hierarchy3"/>
    <dgm:cxn modelId="{6EB4E85F-3BD5-490B-BD4D-F8ADF34B4C94}" type="presParOf" srcId="{9C993167-4036-4EE1-85B5-07BB3B540D93}" destId="{4E3C236D-2372-4ABD-8871-7964E15E8380}" srcOrd="0" destOrd="0" presId="urn:microsoft.com/office/officeart/2005/8/layout/hierarchy3"/>
    <dgm:cxn modelId="{6139CC55-9786-4901-AF84-2A573385A680}" type="presParOf" srcId="{4E3C236D-2372-4ABD-8871-7964E15E8380}" destId="{97FE51E7-1E61-407A-B647-2646A5056090}" srcOrd="0" destOrd="0" presId="urn:microsoft.com/office/officeart/2005/8/layout/hierarchy3"/>
    <dgm:cxn modelId="{218FBFFD-3311-4E84-BCA5-FFD16DEFEBBE}" type="presParOf" srcId="{97FE51E7-1E61-407A-B647-2646A5056090}" destId="{972A14F1-5616-4DAD-9350-DAE91EFF6C66}" srcOrd="0" destOrd="0" presId="urn:microsoft.com/office/officeart/2005/8/layout/hierarchy3"/>
    <dgm:cxn modelId="{55F50F0D-7E8F-4EB1-B8B5-F4039FE0A6FF}" type="presParOf" srcId="{97FE51E7-1E61-407A-B647-2646A5056090}" destId="{E39E49C3-1BA7-4B28-9779-E2E68D1CB5DA}" srcOrd="1" destOrd="0" presId="urn:microsoft.com/office/officeart/2005/8/layout/hierarchy3"/>
    <dgm:cxn modelId="{B32AB509-0A1B-43E9-9E92-8098B5B4097B}" type="presParOf" srcId="{4E3C236D-2372-4ABD-8871-7964E15E8380}" destId="{4FE8FDA9-CFBC-4CE2-A10D-FD0234D71A32}" srcOrd="1" destOrd="0" presId="urn:microsoft.com/office/officeart/2005/8/layout/hierarchy3"/>
    <dgm:cxn modelId="{57F906B8-B21A-42DB-ABAA-9B84BDB3E02C}" type="presParOf" srcId="{4FE8FDA9-CFBC-4CE2-A10D-FD0234D71A32}" destId="{6C2D1B40-4138-411C-9E5E-2928F04244A1}" srcOrd="0" destOrd="0" presId="urn:microsoft.com/office/officeart/2005/8/layout/hierarchy3"/>
    <dgm:cxn modelId="{6A8D13D0-2086-4B42-8E7A-329621F081C3}" type="presParOf" srcId="{4FE8FDA9-CFBC-4CE2-A10D-FD0234D71A32}" destId="{B4712904-0F96-408D-B61C-C1460C91CAE3}" srcOrd="1" destOrd="0" presId="urn:microsoft.com/office/officeart/2005/8/layout/hierarchy3"/>
    <dgm:cxn modelId="{FFBBB62A-A8D8-4FF7-BE61-3034B31D6FEC}" type="presParOf" srcId="{4FE8FDA9-CFBC-4CE2-A10D-FD0234D71A32}" destId="{FD9753FE-DDEB-42C5-AC27-14A365E50FC7}" srcOrd="2" destOrd="0" presId="urn:microsoft.com/office/officeart/2005/8/layout/hierarchy3"/>
    <dgm:cxn modelId="{F28E8552-BC37-40A0-A95B-88D9D40A5BA0}" type="presParOf" srcId="{4FE8FDA9-CFBC-4CE2-A10D-FD0234D71A32}" destId="{83D3FD22-9F76-4A14-A6F3-69626B9EA0EC}" srcOrd="3" destOrd="0" presId="urn:microsoft.com/office/officeart/2005/8/layout/hierarchy3"/>
    <dgm:cxn modelId="{7A9FE918-42CC-4F52-9B82-BA73111D82D6}" type="presParOf" srcId="{4FE8FDA9-CFBC-4CE2-A10D-FD0234D71A32}" destId="{A501ABF9-17ED-45B7-ACCC-6727A1A1FF67}" srcOrd="4" destOrd="0" presId="urn:microsoft.com/office/officeart/2005/8/layout/hierarchy3"/>
    <dgm:cxn modelId="{C492EA33-1DC0-42C0-919C-0542A8ECAC75}" type="presParOf" srcId="{4FE8FDA9-CFBC-4CE2-A10D-FD0234D71A32}" destId="{7A60E9FD-BC9B-4971-9C63-B3ADD21B341A}" srcOrd="5" destOrd="0" presId="urn:microsoft.com/office/officeart/2005/8/layout/hierarchy3"/>
    <dgm:cxn modelId="{38029C69-20F7-44A0-A1B8-5965ACA81780}" type="presParOf" srcId="{9C993167-4036-4EE1-85B5-07BB3B540D93}" destId="{89820704-E0AB-457D-824B-761951314575}" srcOrd="1" destOrd="0" presId="urn:microsoft.com/office/officeart/2005/8/layout/hierarchy3"/>
    <dgm:cxn modelId="{62E5104C-5019-43A8-B197-0BD1899A56E6}" type="presParOf" srcId="{89820704-E0AB-457D-824B-761951314575}" destId="{5C33CD70-07B3-484E-AB02-5F7D0752FC53}" srcOrd="0" destOrd="0" presId="urn:microsoft.com/office/officeart/2005/8/layout/hierarchy3"/>
    <dgm:cxn modelId="{AB854D28-D9DA-4778-964A-7146625845B8}" type="presParOf" srcId="{5C33CD70-07B3-484E-AB02-5F7D0752FC53}" destId="{FAB884FB-8F02-4376-8E7B-0EA5E7450471}" srcOrd="0" destOrd="0" presId="urn:microsoft.com/office/officeart/2005/8/layout/hierarchy3"/>
    <dgm:cxn modelId="{656789DE-4A45-42EC-85F1-88FC03CF5A32}" type="presParOf" srcId="{5C33CD70-07B3-484E-AB02-5F7D0752FC53}" destId="{4FAD6B59-7666-43AF-8ACF-65A1231E6E2F}" srcOrd="1" destOrd="0" presId="urn:microsoft.com/office/officeart/2005/8/layout/hierarchy3"/>
    <dgm:cxn modelId="{DA29CFFF-607C-4417-81F0-E6D8A46D9F8F}" type="presParOf" srcId="{89820704-E0AB-457D-824B-761951314575}" destId="{33DEF704-C20A-4080-B60E-4BF1DDFA4734}" srcOrd="1" destOrd="0" presId="urn:microsoft.com/office/officeart/2005/8/layout/hierarchy3"/>
    <dgm:cxn modelId="{2EE424EE-99DA-4556-A166-5A6EF4208ECE}" type="presParOf" srcId="{33DEF704-C20A-4080-B60E-4BF1DDFA4734}" destId="{32BFE98E-7947-4935-A3CC-67E221B10125}" srcOrd="0" destOrd="0" presId="urn:microsoft.com/office/officeart/2005/8/layout/hierarchy3"/>
    <dgm:cxn modelId="{711C1AFA-2471-4889-AA21-D3B1D57791DB}" type="presParOf" srcId="{33DEF704-C20A-4080-B60E-4BF1DDFA4734}" destId="{CF55BD52-16E0-4A95-9B89-6E9A9858A83C}" srcOrd="1" destOrd="0" presId="urn:microsoft.com/office/officeart/2005/8/layout/hierarchy3"/>
    <dgm:cxn modelId="{ECCC30C9-9EFC-400C-87E2-51AA6E06B5DA}" type="presParOf" srcId="{33DEF704-C20A-4080-B60E-4BF1DDFA4734}" destId="{4DE8F805-3875-4D1B-9408-19ACA1E3ACC6}" srcOrd="2" destOrd="0" presId="urn:microsoft.com/office/officeart/2005/8/layout/hierarchy3"/>
    <dgm:cxn modelId="{ED45D31F-63F3-41CA-9C63-C9B2DA1E6F96}" type="presParOf" srcId="{33DEF704-C20A-4080-B60E-4BF1DDFA4734}" destId="{C5EB2BA4-3207-46AB-B252-57DE74301BD7}" srcOrd="3" destOrd="0" presId="urn:microsoft.com/office/officeart/2005/8/layout/hierarchy3"/>
    <dgm:cxn modelId="{1B24073D-7229-48AF-ACC4-EFD40BC25B2A}" type="presParOf" srcId="{33DEF704-C20A-4080-B60E-4BF1DDFA4734}" destId="{B42D24FE-7DBF-4ECC-91D2-78F1155405C5}" srcOrd="4" destOrd="0" presId="urn:microsoft.com/office/officeart/2005/8/layout/hierarchy3"/>
    <dgm:cxn modelId="{4B22A0E0-4B9F-481A-ACA9-C2ACA34A4F45}" type="presParOf" srcId="{33DEF704-C20A-4080-B60E-4BF1DDFA4734}" destId="{229B3535-0C74-48D8-A354-8AFDB269B56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CB9797-0777-49A4-8853-C5844BAE5722}" type="doc">
      <dgm:prSet loTypeId="urn:microsoft.com/office/officeart/2005/8/layout/hierarchy3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hu-HU"/>
        </a:p>
      </dgm:t>
    </dgm:pt>
    <dgm:pt modelId="{37E28C24-6958-4166-862B-ECB078A4719E}">
      <dgm:prSet phldrT="[Szöveg]" custT="1"/>
      <dgm:spPr/>
      <dgm:t>
        <a:bodyPr/>
        <a:lstStyle/>
        <a:p>
          <a:r>
            <a:rPr lang="hu-HU" sz="2600" dirty="0">
              <a:solidFill>
                <a:schemeClr val="tx1"/>
              </a:solidFill>
            </a:rPr>
            <a:t>Jogosult</a:t>
          </a:r>
        </a:p>
      </dgm:t>
    </dgm:pt>
    <dgm:pt modelId="{FCBE9749-5ECE-4CD9-964D-B9B8D73C1862}" type="parTrans" cxnId="{A644F968-BC46-431B-B5F0-566268A4C581}">
      <dgm:prSet/>
      <dgm:spPr/>
      <dgm:t>
        <a:bodyPr/>
        <a:lstStyle/>
        <a:p>
          <a:endParaRPr lang="hu-HU"/>
        </a:p>
      </dgm:t>
    </dgm:pt>
    <dgm:pt modelId="{9CCB3B1A-10DA-49BA-877E-F1FFE8719713}" type="sibTrans" cxnId="{A644F968-BC46-431B-B5F0-566268A4C581}">
      <dgm:prSet/>
      <dgm:spPr/>
      <dgm:t>
        <a:bodyPr/>
        <a:lstStyle/>
        <a:p>
          <a:endParaRPr lang="hu-HU"/>
        </a:p>
      </dgm:t>
    </dgm:pt>
    <dgm:pt modelId="{649AB616-7FB7-473C-8004-035498B8926F}">
      <dgm:prSet phldrT="[Szöveg]" custT="1"/>
      <dgm:spPr/>
      <dgm:t>
        <a:bodyPr/>
        <a:lstStyle/>
        <a:p>
          <a:r>
            <a:rPr lang="hu-HU" sz="1300" b="1">
              <a:latin typeface="EON Brix Sans"/>
              <a:ea typeface="+mn-ea"/>
              <a:cs typeface="+mn-cs"/>
            </a:rPr>
            <a:t>Munkáltató jogutód nélküli megszűnése </a:t>
          </a:r>
        </a:p>
        <a:p>
          <a:r>
            <a:rPr lang="hu-HU" sz="1300">
              <a:latin typeface="EON Brix Sans"/>
              <a:ea typeface="+mn-ea"/>
              <a:cs typeface="+mn-cs"/>
            </a:rPr>
            <a:t> </a:t>
          </a:r>
          <a:r>
            <a:rPr lang="hu-HU" sz="1100">
              <a:latin typeface="EON Brix Sans"/>
              <a:ea typeface="+mn-ea"/>
              <a:cs typeface="+mn-cs"/>
            </a:rPr>
            <a:t>a munkáltatói felmondás szerint</a:t>
          </a:r>
          <a:endParaRPr lang="hu-HU" sz="1100" dirty="0"/>
        </a:p>
      </dgm:t>
    </dgm:pt>
    <dgm:pt modelId="{4CAD3A6C-04E3-41E5-8A43-29B4F4A82C82}" type="parTrans" cxnId="{28309F93-08F7-4544-84AB-58BFF53125B3}">
      <dgm:prSet/>
      <dgm:spPr/>
      <dgm:t>
        <a:bodyPr/>
        <a:lstStyle/>
        <a:p>
          <a:endParaRPr lang="hu-HU"/>
        </a:p>
      </dgm:t>
    </dgm:pt>
    <dgm:pt modelId="{527F93A5-F4F2-45DB-827A-571DBC550DDA}" type="sibTrans" cxnId="{28309F93-08F7-4544-84AB-58BFF53125B3}">
      <dgm:prSet/>
      <dgm:spPr/>
      <dgm:t>
        <a:bodyPr/>
        <a:lstStyle/>
        <a:p>
          <a:endParaRPr lang="hu-HU"/>
        </a:p>
      </dgm:t>
    </dgm:pt>
    <dgm:pt modelId="{70787099-23FE-4AAB-98E3-70E681BFC7A4}">
      <dgm:prSet phldrT="[Szöveg]" custT="1"/>
      <dgm:spPr/>
      <dgm:t>
        <a:bodyPr/>
        <a:lstStyle/>
        <a:p>
          <a:r>
            <a:rPr lang="hu-HU" sz="1300" b="1" dirty="0"/>
            <a:t>Munkavállaló halála </a:t>
          </a:r>
        </a:p>
        <a:p>
          <a:r>
            <a:rPr lang="hu-HU" sz="1100" dirty="0"/>
            <a:t>a törvényes örökös jogosult időarányosan</a:t>
          </a:r>
          <a:endParaRPr lang="hu-HU" sz="1100" b="1" dirty="0">
            <a:sym typeface="Wingdings" panose="05000000000000000000" pitchFamily="2" charset="2"/>
          </a:endParaRPr>
        </a:p>
      </dgm:t>
    </dgm:pt>
    <dgm:pt modelId="{B557C90A-0D3A-448F-876C-8B17C3A417CC}" type="parTrans" cxnId="{54D22C03-F1E6-4128-9EAF-C8C649368970}">
      <dgm:prSet/>
      <dgm:spPr/>
      <dgm:t>
        <a:bodyPr/>
        <a:lstStyle/>
        <a:p>
          <a:endParaRPr lang="hu-HU"/>
        </a:p>
      </dgm:t>
    </dgm:pt>
    <dgm:pt modelId="{2C8D4B41-B991-4812-843B-1308E12743E9}" type="sibTrans" cxnId="{54D22C03-F1E6-4128-9EAF-C8C649368970}">
      <dgm:prSet/>
      <dgm:spPr/>
      <dgm:t>
        <a:bodyPr/>
        <a:lstStyle/>
        <a:p>
          <a:endParaRPr lang="hu-HU"/>
        </a:p>
      </dgm:t>
    </dgm:pt>
    <dgm:pt modelId="{406FF871-9EC8-48BB-A41A-8BA910C8DE0E}">
      <dgm:prSet phldrT="[Szöveg]" custT="1"/>
      <dgm:spPr/>
      <dgm:t>
        <a:bodyPr/>
        <a:lstStyle/>
        <a:p>
          <a:r>
            <a:rPr lang="hu-HU" sz="1300" b="1" dirty="0"/>
            <a:t>Öregségi nyugdíj </a:t>
          </a:r>
        </a:p>
        <a:p>
          <a:r>
            <a:rPr lang="hu-HU" sz="1100" dirty="0"/>
            <a:t>időarányosan</a:t>
          </a:r>
          <a:endParaRPr lang="hu-HU" sz="1100" b="1" dirty="0">
            <a:sym typeface="Wingdings" panose="05000000000000000000" pitchFamily="2" charset="2"/>
          </a:endParaRPr>
        </a:p>
      </dgm:t>
    </dgm:pt>
    <dgm:pt modelId="{A04973BB-6E0C-4876-BCC9-B70995CF8AD7}" type="parTrans" cxnId="{20154E3B-1DC5-40D6-9CD8-AE07FAB30EEC}">
      <dgm:prSet/>
      <dgm:spPr/>
      <dgm:t>
        <a:bodyPr/>
        <a:lstStyle/>
        <a:p>
          <a:endParaRPr lang="hu-HU"/>
        </a:p>
      </dgm:t>
    </dgm:pt>
    <dgm:pt modelId="{716EC360-9D03-435E-A58D-0E498DE4B2AB}" type="sibTrans" cxnId="{20154E3B-1DC5-40D6-9CD8-AE07FAB30EEC}">
      <dgm:prSet/>
      <dgm:spPr/>
      <dgm:t>
        <a:bodyPr/>
        <a:lstStyle/>
        <a:p>
          <a:endParaRPr lang="hu-HU"/>
        </a:p>
      </dgm:t>
    </dgm:pt>
    <dgm:pt modelId="{5AA14D10-5524-4737-98D8-0232B45A641A}">
      <dgm:prSet phldrT="[Szöveg]" custT="1"/>
      <dgm:spPr/>
      <dgm:t>
        <a:bodyPr/>
        <a:lstStyle/>
        <a:p>
          <a:pPr>
            <a:buFontTx/>
            <a:buChar char="-"/>
          </a:pPr>
          <a:r>
            <a:rPr lang="hu-HU" sz="1300" b="1" dirty="0"/>
            <a:t>Határozott idejű munkaviszony</a:t>
          </a:r>
        </a:p>
        <a:p>
          <a:pPr>
            <a:buFontTx/>
            <a:buChar char="-"/>
          </a:pPr>
          <a:r>
            <a:rPr lang="hu-HU" sz="1100" dirty="0"/>
            <a:t> időarányosan</a:t>
          </a:r>
          <a:endParaRPr lang="hu-HU" sz="1100" b="1" dirty="0">
            <a:sym typeface="Wingdings" panose="05000000000000000000" pitchFamily="2" charset="2"/>
          </a:endParaRPr>
        </a:p>
      </dgm:t>
    </dgm:pt>
    <dgm:pt modelId="{6CD4CD05-8CD5-46D6-86E5-6160CF6DA0F7}" type="parTrans" cxnId="{CA48CC3E-A292-4975-AC64-91C30BE0FBAE}">
      <dgm:prSet/>
      <dgm:spPr/>
      <dgm:t>
        <a:bodyPr/>
        <a:lstStyle/>
        <a:p>
          <a:endParaRPr lang="hu-HU"/>
        </a:p>
      </dgm:t>
    </dgm:pt>
    <dgm:pt modelId="{442FCBEC-34FE-438E-A1C3-212FC99529B3}" type="sibTrans" cxnId="{CA48CC3E-A292-4975-AC64-91C30BE0FBAE}">
      <dgm:prSet/>
      <dgm:spPr/>
      <dgm:t>
        <a:bodyPr/>
        <a:lstStyle/>
        <a:p>
          <a:endParaRPr lang="hu-HU"/>
        </a:p>
      </dgm:t>
    </dgm:pt>
    <dgm:pt modelId="{9C993167-4036-4EE1-85B5-07BB3B540D93}" type="pres">
      <dgm:prSet presAssocID="{02CB9797-0777-49A4-8853-C5844BAE572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E3C236D-2372-4ABD-8871-7964E15E8380}" type="pres">
      <dgm:prSet presAssocID="{37E28C24-6958-4166-862B-ECB078A4719E}" presName="root" presStyleCnt="0"/>
      <dgm:spPr/>
    </dgm:pt>
    <dgm:pt modelId="{97FE51E7-1E61-407A-B647-2646A5056090}" type="pres">
      <dgm:prSet presAssocID="{37E28C24-6958-4166-862B-ECB078A4719E}" presName="rootComposite" presStyleCnt="0"/>
      <dgm:spPr/>
    </dgm:pt>
    <dgm:pt modelId="{972A14F1-5616-4DAD-9350-DAE91EFF6C66}" type="pres">
      <dgm:prSet presAssocID="{37E28C24-6958-4166-862B-ECB078A4719E}" presName="rootText" presStyleLbl="node1" presStyleIdx="0" presStyleCnt="1" custScaleX="417151"/>
      <dgm:spPr/>
    </dgm:pt>
    <dgm:pt modelId="{E39E49C3-1BA7-4B28-9779-E2E68D1CB5DA}" type="pres">
      <dgm:prSet presAssocID="{37E28C24-6958-4166-862B-ECB078A4719E}" presName="rootConnector" presStyleLbl="node1" presStyleIdx="0" presStyleCnt="1"/>
      <dgm:spPr/>
    </dgm:pt>
    <dgm:pt modelId="{4FE8FDA9-CFBC-4CE2-A10D-FD0234D71A32}" type="pres">
      <dgm:prSet presAssocID="{37E28C24-6958-4166-862B-ECB078A4719E}" presName="childShape" presStyleCnt="0"/>
      <dgm:spPr/>
    </dgm:pt>
    <dgm:pt modelId="{6C2D1B40-4138-411C-9E5E-2928F04244A1}" type="pres">
      <dgm:prSet presAssocID="{4CAD3A6C-04E3-41E5-8A43-29B4F4A82C82}" presName="Name13" presStyleLbl="parChTrans1D2" presStyleIdx="0" presStyleCnt="4"/>
      <dgm:spPr/>
    </dgm:pt>
    <dgm:pt modelId="{B4712904-0F96-408D-B61C-C1460C91CAE3}" type="pres">
      <dgm:prSet presAssocID="{649AB616-7FB7-473C-8004-035498B8926F}" presName="childText" presStyleLbl="bgAcc1" presStyleIdx="0" presStyleCnt="4" custScaleX="408879" custScaleY="128529" custLinFactNeighborX="5985" custLinFactNeighborY="6635">
        <dgm:presLayoutVars>
          <dgm:bulletEnabled val="1"/>
        </dgm:presLayoutVars>
      </dgm:prSet>
      <dgm:spPr/>
    </dgm:pt>
    <dgm:pt modelId="{FD9753FE-DDEB-42C5-AC27-14A365E50FC7}" type="pres">
      <dgm:prSet presAssocID="{B557C90A-0D3A-448F-876C-8B17C3A417CC}" presName="Name13" presStyleLbl="parChTrans1D2" presStyleIdx="1" presStyleCnt="4"/>
      <dgm:spPr/>
    </dgm:pt>
    <dgm:pt modelId="{83D3FD22-9F76-4A14-A6F3-69626B9EA0EC}" type="pres">
      <dgm:prSet presAssocID="{70787099-23FE-4AAB-98E3-70E681BFC7A4}" presName="childText" presStyleLbl="bgAcc1" presStyleIdx="1" presStyleCnt="4" custScaleX="413640" custScaleY="126815" custLinFactNeighborX="688" custLinFactNeighborY="11">
        <dgm:presLayoutVars>
          <dgm:bulletEnabled val="1"/>
        </dgm:presLayoutVars>
      </dgm:prSet>
      <dgm:spPr/>
    </dgm:pt>
    <dgm:pt modelId="{9C066311-B6C6-43D7-AD22-1F09EDB40C30}" type="pres">
      <dgm:prSet presAssocID="{A04973BB-6E0C-4876-BCC9-B70995CF8AD7}" presName="Name13" presStyleLbl="parChTrans1D2" presStyleIdx="2" presStyleCnt="4"/>
      <dgm:spPr/>
    </dgm:pt>
    <dgm:pt modelId="{B3D9C648-9FB8-48D9-9D9F-2D8537459162}" type="pres">
      <dgm:prSet presAssocID="{406FF871-9EC8-48BB-A41A-8BA910C8DE0E}" presName="childText" presStyleLbl="bgAcc1" presStyleIdx="2" presStyleCnt="4" custScaleX="417151" custScaleY="126815">
        <dgm:presLayoutVars>
          <dgm:bulletEnabled val="1"/>
        </dgm:presLayoutVars>
      </dgm:prSet>
      <dgm:spPr/>
    </dgm:pt>
    <dgm:pt modelId="{A64605E3-C06C-4C45-ADDD-35DF2262E7E1}" type="pres">
      <dgm:prSet presAssocID="{6CD4CD05-8CD5-46D6-86E5-6160CF6DA0F7}" presName="Name13" presStyleLbl="parChTrans1D2" presStyleIdx="3" presStyleCnt="4"/>
      <dgm:spPr/>
    </dgm:pt>
    <dgm:pt modelId="{BF010D4D-EDA3-4497-989D-F08B0DC1C333}" type="pres">
      <dgm:prSet presAssocID="{5AA14D10-5524-4737-98D8-0232B45A641A}" presName="childText" presStyleLbl="bgAcc1" presStyleIdx="3" presStyleCnt="4" custScaleX="413859" custScaleY="131969">
        <dgm:presLayoutVars>
          <dgm:bulletEnabled val="1"/>
        </dgm:presLayoutVars>
      </dgm:prSet>
      <dgm:spPr/>
    </dgm:pt>
  </dgm:ptLst>
  <dgm:cxnLst>
    <dgm:cxn modelId="{54D22C03-F1E6-4128-9EAF-C8C649368970}" srcId="{37E28C24-6958-4166-862B-ECB078A4719E}" destId="{70787099-23FE-4AAB-98E3-70E681BFC7A4}" srcOrd="1" destOrd="0" parTransId="{B557C90A-0D3A-448F-876C-8B17C3A417CC}" sibTransId="{2C8D4B41-B991-4812-843B-1308E12743E9}"/>
    <dgm:cxn modelId="{D47CEC06-55E8-4BB9-9860-5E3B61260CF6}" type="presOf" srcId="{37E28C24-6958-4166-862B-ECB078A4719E}" destId="{972A14F1-5616-4DAD-9350-DAE91EFF6C66}" srcOrd="0" destOrd="0" presId="urn:microsoft.com/office/officeart/2005/8/layout/hierarchy3"/>
    <dgm:cxn modelId="{43A4E90E-59D4-4758-BAB9-6332D0063B2A}" type="presOf" srcId="{5AA14D10-5524-4737-98D8-0232B45A641A}" destId="{BF010D4D-EDA3-4497-989D-F08B0DC1C333}" srcOrd="0" destOrd="0" presId="urn:microsoft.com/office/officeart/2005/8/layout/hierarchy3"/>
    <dgm:cxn modelId="{D466FB34-F346-43D0-B1A7-B3D8826F93FF}" type="presOf" srcId="{37E28C24-6958-4166-862B-ECB078A4719E}" destId="{E39E49C3-1BA7-4B28-9779-E2E68D1CB5DA}" srcOrd="1" destOrd="0" presId="urn:microsoft.com/office/officeart/2005/8/layout/hierarchy3"/>
    <dgm:cxn modelId="{20154E3B-1DC5-40D6-9CD8-AE07FAB30EEC}" srcId="{37E28C24-6958-4166-862B-ECB078A4719E}" destId="{406FF871-9EC8-48BB-A41A-8BA910C8DE0E}" srcOrd="2" destOrd="0" parTransId="{A04973BB-6E0C-4876-BCC9-B70995CF8AD7}" sibTransId="{716EC360-9D03-435E-A58D-0E498DE4B2AB}"/>
    <dgm:cxn modelId="{CA48CC3E-A292-4975-AC64-91C30BE0FBAE}" srcId="{37E28C24-6958-4166-862B-ECB078A4719E}" destId="{5AA14D10-5524-4737-98D8-0232B45A641A}" srcOrd="3" destOrd="0" parTransId="{6CD4CD05-8CD5-46D6-86E5-6160CF6DA0F7}" sibTransId="{442FCBEC-34FE-438E-A1C3-212FC99529B3}"/>
    <dgm:cxn modelId="{A644F968-BC46-431B-B5F0-566268A4C581}" srcId="{02CB9797-0777-49A4-8853-C5844BAE5722}" destId="{37E28C24-6958-4166-862B-ECB078A4719E}" srcOrd="0" destOrd="0" parTransId="{FCBE9749-5ECE-4CD9-964D-B9B8D73C1862}" sibTransId="{9CCB3B1A-10DA-49BA-877E-F1FFE8719713}"/>
    <dgm:cxn modelId="{2036BE4A-4146-4741-AEBD-FB29709B4AE6}" type="presOf" srcId="{4CAD3A6C-04E3-41E5-8A43-29B4F4A82C82}" destId="{6C2D1B40-4138-411C-9E5E-2928F04244A1}" srcOrd="0" destOrd="0" presId="urn:microsoft.com/office/officeart/2005/8/layout/hierarchy3"/>
    <dgm:cxn modelId="{93DE8C78-7941-4103-BACB-B9B75F891914}" type="presOf" srcId="{B557C90A-0D3A-448F-876C-8B17C3A417CC}" destId="{FD9753FE-DDEB-42C5-AC27-14A365E50FC7}" srcOrd="0" destOrd="0" presId="urn:microsoft.com/office/officeart/2005/8/layout/hierarchy3"/>
    <dgm:cxn modelId="{4934F47F-A358-43AD-B776-B3F830FAFCBE}" type="presOf" srcId="{70787099-23FE-4AAB-98E3-70E681BFC7A4}" destId="{83D3FD22-9F76-4A14-A6F3-69626B9EA0EC}" srcOrd="0" destOrd="0" presId="urn:microsoft.com/office/officeart/2005/8/layout/hierarchy3"/>
    <dgm:cxn modelId="{28309F93-08F7-4544-84AB-58BFF53125B3}" srcId="{37E28C24-6958-4166-862B-ECB078A4719E}" destId="{649AB616-7FB7-473C-8004-035498B8926F}" srcOrd="0" destOrd="0" parTransId="{4CAD3A6C-04E3-41E5-8A43-29B4F4A82C82}" sibTransId="{527F93A5-F4F2-45DB-827A-571DBC550DDA}"/>
    <dgm:cxn modelId="{46021398-688D-44DE-A874-4EC4477181E4}" type="presOf" srcId="{406FF871-9EC8-48BB-A41A-8BA910C8DE0E}" destId="{B3D9C648-9FB8-48D9-9D9F-2D8537459162}" srcOrd="0" destOrd="0" presId="urn:microsoft.com/office/officeart/2005/8/layout/hierarchy3"/>
    <dgm:cxn modelId="{1EF566B6-491A-4037-BF12-CC43A43FE522}" type="presOf" srcId="{6CD4CD05-8CD5-46D6-86E5-6160CF6DA0F7}" destId="{A64605E3-C06C-4C45-ADDD-35DF2262E7E1}" srcOrd="0" destOrd="0" presId="urn:microsoft.com/office/officeart/2005/8/layout/hierarchy3"/>
    <dgm:cxn modelId="{3A6E14BB-FEF2-4428-ADD5-251C6A58AD87}" type="presOf" srcId="{A04973BB-6E0C-4876-BCC9-B70995CF8AD7}" destId="{9C066311-B6C6-43D7-AD22-1F09EDB40C30}" srcOrd="0" destOrd="0" presId="urn:microsoft.com/office/officeart/2005/8/layout/hierarchy3"/>
    <dgm:cxn modelId="{066A42D9-FB8A-4890-B387-5B76DB27DCF2}" type="presOf" srcId="{649AB616-7FB7-473C-8004-035498B8926F}" destId="{B4712904-0F96-408D-B61C-C1460C91CAE3}" srcOrd="0" destOrd="0" presId="urn:microsoft.com/office/officeart/2005/8/layout/hierarchy3"/>
    <dgm:cxn modelId="{F7D339DC-E922-4024-8DB1-642C981A74C1}" type="presOf" srcId="{02CB9797-0777-49A4-8853-C5844BAE5722}" destId="{9C993167-4036-4EE1-85B5-07BB3B540D93}" srcOrd="0" destOrd="0" presId="urn:microsoft.com/office/officeart/2005/8/layout/hierarchy3"/>
    <dgm:cxn modelId="{6EB4E85F-3BD5-490B-BD4D-F8ADF34B4C94}" type="presParOf" srcId="{9C993167-4036-4EE1-85B5-07BB3B540D93}" destId="{4E3C236D-2372-4ABD-8871-7964E15E8380}" srcOrd="0" destOrd="0" presId="urn:microsoft.com/office/officeart/2005/8/layout/hierarchy3"/>
    <dgm:cxn modelId="{6139CC55-9786-4901-AF84-2A573385A680}" type="presParOf" srcId="{4E3C236D-2372-4ABD-8871-7964E15E8380}" destId="{97FE51E7-1E61-407A-B647-2646A5056090}" srcOrd="0" destOrd="0" presId="urn:microsoft.com/office/officeart/2005/8/layout/hierarchy3"/>
    <dgm:cxn modelId="{218FBFFD-3311-4E84-BCA5-FFD16DEFEBBE}" type="presParOf" srcId="{97FE51E7-1E61-407A-B647-2646A5056090}" destId="{972A14F1-5616-4DAD-9350-DAE91EFF6C66}" srcOrd="0" destOrd="0" presId="urn:microsoft.com/office/officeart/2005/8/layout/hierarchy3"/>
    <dgm:cxn modelId="{55F50F0D-7E8F-4EB1-B8B5-F4039FE0A6FF}" type="presParOf" srcId="{97FE51E7-1E61-407A-B647-2646A5056090}" destId="{E39E49C3-1BA7-4B28-9779-E2E68D1CB5DA}" srcOrd="1" destOrd="0" presId="urn:microsoft.com/office/officeart/2005/8/layout/hierarchy3"/>
    <dgm:cxn modelId="{B32AB509-0A1B-43E9-9E92-8098B5B4097B}" type="presParOf" srcId="{4E3C236D-2372-4ABD-8871-7964E15E8380}" destId="{4FE8FDA9-CFBC-4CE2-A10D-FD0234D71A32}" srcOrd="1" destOrd="0" presId="urn:microsoft.com/office/officeart/2005/8/layout/hierarchy3"/>
    <dgm:cxn modelId="{57F906B8-B21A-42DB-ABAA-9B84BDB3E02C}" type="presParOf" srcId="{4FE8FDA9-CFBC-4CE2-A10D-FD0234D71A32}" destId="{6C2D1B40-4138-411C-9E5E-2928F04244A1}" srcOrd="0" destOrd="0" presId="urn:microsoft.com/office/officeart/2005/8/layout/hierarchy3"/>
    <dgm:cxn modelId="{6A8D13D0-2086-4B42-8E7A-329621F081C3}" type="presParOf" srcId="{4FE8FDA9-CFBC-4CE2-A10D-FD0234D71A32}" destId="{B4712904-0F96-408D-B61C-C1460C91CAE3}" srcOrd="1" destOrd="0" presId="urn:microsoft.com/office/officeart/2005/8/layout/hierarchy3"/>
    <dgm:cxn modelId="{FFBBB62A-A8D8-4FF7-BE61-3034B31D6FEC}" type="presParOf" srcId="{4FE8FDA9-CFBC-4CE2-A10D-FD0234D71A32}" destId="{FD9753FE-DDEB-42C5-AC27-14A365E50FC7}" srcOrd="2" destOrd="0" presId="urn:microsoft.com/office/officeart/2005/8/layout/hierarchy3"/>
    <dgm:cxn modelId="{F28E8552-BC37-40A0-A95B-88D9D40A5BA0}" type="presParOf" srcId="{4FE8FDA9-CFBC-4CE2-A10D-FD0234D71A32}" destId="{83D3FD22-9F76-4A14-A6F3-69626B9EA0EC}" srcOrd="3" destOrd="0" presId="urn:microsoft.com/office/officeart/2005/8/layout/hierarchy3"/>
    <dgm:cxn modelId="{5A30784D-B4A1-4729-99F2-A36F78CAC15B}" type="presParOf" srcId="{4FE8FDA9-CFBC-4CE2-A10D-FD0234D71A32}" destId="{9C066311-B6C6-43D7-AD22-1F09EDB40C30}" srcOrd="4" destOrd="0" presId="urn:microsoft.com/office/officeart/2005/8/layout/hierarchy3"/>
    <dgm:cxn modelId="{33AA5A97-32A7-490B-988A-EB0098185CFF}" type="presParOf" srcId="{4FE8FDA9-CFBC-4CE2-A10D-FD0234D71A32}" destId="{B3D9C648-9FB8-48D9-9D9F-2D8537459162}" srcOrd="5" destOrd="0" presId="urn:microsoft.com/office/officeart/2005/8/layout/hierarchy3"/>
    <dgm:cxn modelId="{A95FF6CC-8FE6-4503-8AF3-55031D02E2B8}" type="presParOf" srcId="{4FE8FDA9-CFBC-4CE2-A10D-FD0234D71A32}" destId="{A64605E3-C06C-4C45-ADDD-35DF2262E7E1}" srcOrd="6" destOrd="0" presId="urn:microsoft.com/office/officeart/2005/8/layout/hierarchy3"/>
    <dgm:cxn modelId="{E66C7FAA-2001-44FA-A1E3-2150C3DA9D20}" type="presParOf" srcId="{4FE8FDA9-CFBC-4CE2-A10D-FD0234D71A32}" destId="{BF010D4D-EDA3-4497-989D-F08B0DC1C33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A14F1-5616-4DAD-9350-DAE91EFF6C66}">
      <dsp:nvSpPr>
        <dsp:cNvPr id="0" name=""/>
        <dsp:cNvSpPr/>
      </dsp:nvSpPr>
      <dsp:spPr>
        <a:xfrm>
          <a:off x="375424" y="589"/>
          <a:ext cx="4439368" cy="9386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600" kern="1200" dirty="0">
              <a:solidFill>
                <a:schemeClr val="tx1"/>
              </a:solidFill>
            </a:rPr>
            <a:t>Jogosult</a:t>
          </a:r>
        </a:p>
      </dsp:txBody>
      <dsp:txXfrm>
        <a:off x="402917" y="28082"/>
        <a:ext cx="4384382" cy="883700"/>
      </dsp:txXfrm>
    </dsp:sp>
    <dsp:sp modelId="{6C2D1B40-4138-411C-9E5E-2928F04244A1}">
      <dsp:nvSpPr>
        <dsp:cNvPr id="0" name=""/>
        <dsp:cNvSpPr/>
      </dsp:nvSpPr>
      <dsp:spPr>
        <a:xfrm>
          <a:off x="819361" y="939275"/>
          <a:ext cx="533825" cy="775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026"/>
              </a:lnTo>
              <a:lnTo>
                <a:pt x="533825" y="77502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12904-0F96-408D-B61C-C1460C91CAE3}">
      <dsp:nvSpPr>
        <dsp:cNvPr id="0" name=""/>
        <dsp:cNvSpPr/>
      </dsp:nvSpPr>
      <dsp:spPr>
        <a:xfrm>
          <a:off x="1353186" y="1236229"/>
          <a:ext cx="3350991" cy="956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>
              <a:solidFill>
                <a:srgbClr val="000000"/>
              </a:solidFill>
              <a:sym typeface="Wingdings" panose="05000000000000000000" pitchFamily="2" charset="2"/>
            </a:rPr>
            <a:t>Munkáltatói felmondás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kern="1200" dirty="0">
              <a:solidFill>
                <a:srgbClr val="000000"/>
              </a:solidFill>
              <a:sym typeface="Wingdings" panose="05000000000000000000" pitchFamily="2" charset="2"/>
            </a:rPr>
            <a:t>(időarányosan, kivéve ha </a:t>
          </a:r>
          <a:r>
            <a:rPr lang="hu-HU" sz="1000" kern="1200" dirty="0"/>
            <a:t>munkaviszony képesség, magatartás miatt szűnik meg)</a:t>
          </a:r>
        </a:p>
      </dsp:txBody>
      <dsp:txXfrm>
        <a:off x="1381191" y="1264234"/>
        <a:ext cx="3294981" cy="900136"/>
      </dsp:txXfrm>
    </dsp:sp>
    <dsp:sp modelId="{FD9753FE-DDEB-42C5-AC27-14A365E50FC7}">
      <dsp:nvSpPr>
        <dsp:cNvPr id="0" name=""/>
        <dsp:cNvSpPr/>
      </dsp:nvSpPr>
      <dsp:spPr>
        <a:xfrm>
          <a:off x="819361" y="939275"/>
          <a:ext cx="454269" cy="1904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304"/>
              </a:lnTo>
              <a:lnTo>
                <a:pt x="454269" y="190430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3FD22-9F76-4A14-A6F3-69626B9EA0EC}">
      <dsp:nvSpPr>
        <dsp:cNvPr id="0" name=""/>
        <dsp:cNvSpPr/>
      </dsp:nvSpPr>
      <dsp:spPr>
        <a:xfrm>
          <a:off x="1273631" y="2364868"/>
          <a:ext cx="3355497" cy="957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960178"/>
              <a:satOff val="-8155"/>
              <a:lumOff val="1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>
              <a:solidFill>
                <a:srgbClr val="000000"/>
              </a:solidFill>
              <a:sym typeface="Wingdings" panose="05000000000000000000" pitchFamily="2" charset="2"/>
            </a:rPr>
            <a:t>Közös megállapodás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kern="1200" dirty="0">
              <a:solidFill>
                <a:srgbClr val="000000"/>
              </a:solidFill>
              <a:sym typeface="Wingdings" panose="05000000000000000000" pitchFamily="2" charset="2"/>
            </a:rPr>
            <a:t>(megállapodás alapján; munkavállalói kezdeményezés esetén ha az utolsó aktív nap a tárgyév utolsó napja)</a:t>
          </a:r>
          <a:endParaRPr lang="hu-HU" sz="1000" kern="1200" dirty="0"/>
        </a:p>
      </dsp:txBody>
      <dsp:txXfrm>
        <a:off x="1301673" y="2392910"/>
        <a:ext cx="3299413" cy="901338"/>
      </dsp:txXfrm>
    </dsp:sp>
    <dsp:sp modelId="{A501ABF9-17ED-45B7-ACCC-6727A1A1FF67}">
      <dsp:nvSpPr>
        <dsp:cNvPr id="0" name=""/>
        <dsp:cNvSpPr/>
      </dsp:nvSpPr>
      <dsp:spPr>
        <a:xfrm>
          <a:off x="819361" y="939275"/>
          <a:ext cx="464603" cy="3097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7546"/>
              </a:lnTo>
              <a:lnTo>
                <a:pt x="464603" y="30975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60E9FD-BC9B-4971-9C63-B3ADD21B341A}">
      <dsp:nvSpPr>
        <dsp:cNvPr id="0" name=""/>
        <dsp:cNvSpPr/>
      </dsp:nvSpPr>
      <dsp:spPr>
        <a:xfrm>
          <a:off x="1283964" y="3557468"/>
          <a:ext cx="3360003" cy="958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920356"/>
              <a:satOff val="-16311"/>
              <a:lumOff val="3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>
              <a:solidFill>
                <a:srgbClr val="000000"/>
              </a:solidFill>
            </a:rPr>
            <a:t>Munkavállalói azonnali hatályú felmondás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kern="1200" dirty="0">
              <a:solidFill>
                <a:srgbClr val="000000"/>
              </a:solidFill>
            </a:rPr>
            <a:t> (</a:t>
          </a:r>
          <a:r>
            <a:rPr lang="hu-HU" sz="10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EON Brix Sans"/>
              <a:ea typeface="+mn-ea"/>
              <a:cs typeface="+mn-cs"/>
            </a:rPr>
            <a:t>ha a felmondás jogszerű, illetve megvan a 91 aktív nap)</a:t>
          </a:r>
          <a:endParaRPr lang="hu-HU" sz="1000" kern="1200" dirty="0"/>
        </a:p>
      </dsp:txBody>
      <dsp:txXfrm>
        <a:off x="1312044" y="3585548"/>
        <a:ext cx="3303843" cy="902548"/>
      </dsp:txXfrm>
    </dsp:sp>
    <dsp:sp modelId="{FAB884FB-8F02-4376-8E7B-0EA5E7450471}">
      <dsp:nvSpPr>
        <dsp:cNvPr id="0" name=""/>
        <dsp:cNvSpPr/>
      </dsp:nvSpPr>
      <dsp:spPr>
        <a:xfrm>
          <a:off x="5335182" y="0"/>
          <a:ext cx="4676086" cy="938686"/>
        </a:xfrm>
        <a:prstGeom prst="roundRect">
          <a:avLst>
            <a:gd name="adj" fmla="val 1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600" kern="1200" dirty="0">
              <a:solidFill>
                <a:schemeClr val="bg1"/>
              </a:solidFill>
            </a:rPr>
            <a:t>Nem jogosult</a:t>
          </a:r>
        </a:p>
      </dsp:txBody>
      <dsp:txXfrm>
        <a:off x="5362675" y="27493"/>
        <a:ext cx="4621100" cy="883700"/>
      </dsp:txXfrm>
    </dsp:sp>
    <dsp:sp modelId="{32BFE98E-7947-4935-A3CC-67E221B10125}">
      <dsp:nvSpPr>
        <dsp:cNvPr id="0" name=""/>
        <dsp:cNvSpPr/>
      </dsp:nvSpPr>
      <dsp:spPr>
        <a:xfrm>
          <a:off x="5802791" y="938686"/>
          <a:ext cx="416562" cy="713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333"/>
              </a:lnTo>
              <a:lnTo>
                <a:pt x="416562" y="7133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55BD52-16E0-4A95-9B89-6E9A9858A83C}">
      <dsp:nvSpPr>
        <dsp:cNvPr id="0" name=""/>
        <dsp:cNvSpPr/>
      </dsp:nvSpPr>
      <dsp:spPr>
        <a:xfrm>
          <a:off x="6219354" y="1173947"/>
          <a:ext cx="3346500" cy="956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880535"/>
              <a:satOff val="-24466"/>
              <a:lumOff val="5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>
              <a:solidFill>
                <a:srgbClr val="000000"/>
              </a:solidFill>
              <a:sym typeface="Wingdings" panose="05000000000000000000" pitchFamily="2" charset="2"/>
            </a:rPr>
            <a:t>Próbaidő alatti munkaviszony megszüntetés</a:t>
          </a:r>
          <a:endParaRPr lang="hu-HU" sz="1300" b="1" kern="1200" dirty="0"/>
        </a:p>
      </dsp:txBody>
      <dsp:txXfrm>
        <a:off x="6247359" y="1201952"/>
        <a:ext cx="3290490" cy="900136"/>
      </dsp:txXfrm>
    </dsp:sp>
    <dsp:sp modelId="{4DE8F805-3875-4D1B-9408-19ACA1E3ACC6}">
      <dsp:nvSpPr>
        <dsp:cNvPr id="0" name=""/>
        <dsp:cNvSpPr/>
      </dsp:nvSpPr>
      <dsp:spPr>
        <a:xfrm>
          <a:off x="5802791" y="938686"/>
          <a:ext cx="416562" cy="1904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151"/>
              </a:lnTo>
              <a:lnTo>
                <a:pt x="416562" y="19041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B2BA4-3207-46AB-B252-57DE74301BD7}">
      <dsp:nvSpPr>
        <dsp:cNvPr id="0" name=""/>
        <dsp:cNvSpPr/>
      </dsp:nvSpPr>
      <dsp:spPr>
        <a:xfrm>
          <a:off x="6219354" y="2364765"/>
          <a:ext cx="3346500" cy="956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7840713"/>
              <a:satOff val="-32622"/>
              <a:lumOff val="76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>
              <a:solidFill>
                <a:srgbClr val="000000"/>
              </a:solidFill>
              <a:sym typeface="Wingdings" panose="05000000000000000000" pitchFamily="2" charset="2"/>
            </a:rPr>
            <a:t>Munkáltatói azonnali hatályú felmondás</a:t>
          </a:r>
          <a:endParaRPr lang="hu-HU" sz="1300" b="1" kern="1200" dirty="0"/>
        </a:p>
      </dsp:txBody>
      <dsp:txXfrm>
        <a:off x="6247359" y="2392770"/>
        <a:ext cx="3290490" cy="900136"/>
      </dsp:txXfrm>
    </dsp:sp>
    <dsp:sp modelId="{B42D24FE-7DBF-4ECC-91D2-78F1155405C5}">
      <dsp:nvSpPr>
        <dsp:cNvPr id="0" name=""/>
        <dsp:cNvSpPr/>
      </dsp:nvSpPr>
      <dsp:spPr>
        <a:xfrm>
          <a:off x="5802791" y="938686"/>
          <a:ext cx="416562" cy="3097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7488"/>
              </a:lnTo>
              <a:lnTo>
                <a:pt x="416562" y="30974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B3535-0C74-48D8-A354-8AFDB269B560}">
      <dsp:nvSpPr>
        <dsp:cNvPr id="0" name=""/>
        <dsp:cNvSpPr/>
      </dsp:nvSpPr>
      <dsp:spPr>
        <a:xfrm>
          <a:off x="6219354" y="3556172"/>
          <a:ext cx="3360003" cy="9600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hu-HU" sz="1300" b="1" kern="1200" dirty="0">
              <a:solidFill>
                <a:srgbClr val="000000"/>
              </a:solidFill>
            </a:rPr>
            <a:t>Munkavállalói felmondás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hu-HU" sz="1000" kern="1200" dirty="0">
              <a:solidFill>
                <a:srgbClr val="000000"/>
              </a:solidFill>
            </a:rPr>
            <a:t>(kivéve ha az utolsó munkanap a tárgyév utolsó napja)</a:t>
          </a:r>
          <a:endParaRPr lang="hu-HU" sz="1000" kern="1200" dirty="0"/>
        </a:p>
      </dsp:txBody>
      <dsp:txXfrm>
        <a:off x="6247472" y="3584290"/>
        <a:ext cx="3303767" cy="903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A14F1-5616-4DAD-9350-DAE91EFF6C66}">
      <dsp:nvSpPr>
        <dsp:cNvPr id="0" name=""/>
        <dsp:cNvSpPr/>
      </dsp:nvSpPr>
      <dsp:spPr>
        <a:xfrm>
          <a:off x="2531014" y="1088"/>
          <a:ext cx="5273619" cy="6320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600" kern="1200" dirty="0">
              <a:solidFill>
                <a:schemeClr val="tx1"/>
              </a:solidFill>
            </a:rPr>
            <a:t>Jogosult</a:t>
          </a:r>
        </a:p>
      </dsp:txBody>
      <dsp:txXfrm>
        <a:off x="2549528" y="19602"/>
        <a:ext cx="5236591" cy="595071"/>
      </dsp:txXfrm>
    </dsp:sp>
    <dsp:sp modelId="{6C2D1B40-4138-411C-9E5E-2928F04244A1}">
      <dsp:nvSpPr>
        <dsp:cNvPr id="0" name=""/>
        <dsp:cNvSpPr/>
      </dsp:nvSpPr>
      <dsp:spPr>
        <a:xfrm>
          <a:off x="3058376" y="633188"/>
          <a:ext cx="587891" cy="606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6180"/>
              </a:lnTo>
              <a:lnTo>
                <a:pt x="587891" y="606180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12904-0F96-408D-B61C-C1460C91CAE3}">
      <dsp:nvSpPr>
        <dsp:cNvPr id="0" name=""/>
        <dsp:cNvSpPr/>
      </dsp:nvSpPr>
      <dsp:spPr>
        <a:xfrm>
          <a:off x="3646268" y="833152"/>
          <a:ext cx="4135235" cy="8124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>
              <a:latin typeface="EON Brix Sans"/>
              <a:ea typeface="+mn-ea"/>
              <a:cs typeface="+mn-cs"/>
            </a:rPr>
            <a:t>Munkáltató jogutód nélküli megszűnése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>
              <a:latin typeface="EON Brix Sans"/>
              <a:ea typeface="+mn-ea"/>
              <a:cs typeface="+mn-cs"/>
            </a:rPr>
            <a:t> </a:t>
          </a:r>
          <a:r>
            <a:rPr lang="hu-HU" sz="1100" kern="1200">
              <a:latin typeface="EON Brix Sans"/>
              <a:ea typeface="+mn-ea"/>
              <a:cs typeface="+mn-cs"/>
            </a:rPr>
            <a:t>a munkáltatói felmondás szerint</a:t>
          </a:r>
          <a:endParaRPr lang="hu-HU" sz="1100" kern="1200" dirty="0"/>
        </a:p>
      </dsp:txBody>
      <dsp:txXfrm>
        <a:off x="3670063" y="856947"/>
        <a:ext cx="4087645" cy="764841"/>
      </dsp:txXfrm>
    </dsp:sp>
    <dsp:sp modelId="{FD9753FE-DDEB-42C5-AC27-14A365E50FC7}">
      <dsp:nvSpPr>
        <dsp:cNvPr id="0" name=""/>
        <dsp:cNvSpPr/>
      </dsp:nvSpPr>
      <dsp:spPr>
        <a:xfrm>
          <a:off x="3058376" y="633188"/>
          <a:ext cx="534320" cy="1529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9349"/>
              </a:lnTo>
              <a:lnTo>
                <a:pt x="534320" y="152934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3FD22-9F76-4A14-A6F3-69626B9EA0EC}">
      <dsp:nvSpPr>
        <dsp:cNvPr id="0" name=""/>
        <dsp:cNvSpPr/>
      </dsp:nvSpPr>
      <dsp:spPr>
        <a:xfrm>
          <a:off x="3592696" y="1761738"/>
          <a:ext cx="4183386" cy="8015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/>
            <a:t>Munkavállaló halála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a törvényes örökös jogosult időarányosan</a:t>
          </a:r>
          <a:endParaRPr lang="hu-HU" sz="1100" b="1" kern="1200" dirty="0">
            <a:sym typeface="Wingdings" panose="05000000000000000000" pitchFamily="2" charset="2"/>
          </a:endParaRPr>
        </a:p>
      </dsp:txBody>
      <dsp:txXfrm>
        <a:off x="3616174" y="1785216"/>
        <a:ext cx="4136430" cy="754641"/>
      </dsp:txXfrm>
    </dsp:sp>
    <dsp:sp modelId="{9C066311-B6C6-43D7-AD22-1F09EDB40C30}">
      <dsp:nvSpPr>
        <dsp:cNvPr id="0" name=""/>
        <dsp:cNvSpPr/>
      </dsp:nvSpPr>
      <dsp:spPr>
        <a:xfrm>
          <a:off x="3058376" y="633188"/>
          <a:ext cx="527361" cy="2488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8901"/>
              </a:lnTo>
              <a:lnTo>
                <a:pt x="527361" y="248890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9C648-9FB8-48D9-9D9F-2D8537459162}">
      <dsp:nvSpPr>
        <dsp:cNvPr id="0" name=""/>
        <dsp:cNvSpPr/>
      </dsp:nvSpPr>
      <dsp:spPr>
        <a:xfrm>
          <a:off x="3585738" y="2721291"/>
          <a:ext cx="4218895" cy="8015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/>
            <a:t>Öregségi nyugdíj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időarányosan</a:t>
          </a:r>
          <a:endParaRPr lang="hu-HU" sz="1100" b="1" kern="1200" dirty="0">
            <a:sym typeface="Wingdings" panose="05000000000000000000" pitchFamily="2" charset="2"/>
          </a:endParaRPr>
        </a:p>
      </dsp:txBody>
      <dsp:txXfrm>
        <a:off x="3609216" y="2744769"/>
        <a:ext cx="4171939" cy="754641"/>
      </dsp:txXfrm>
    </dsp:sp>
    <dsp:sp modelId="{A64605E3-C06C-4C45-ADDD-35DF2262E7E1}">
      <dsp:nvSpPr>
        <dsp:cNvPr id="0" name=""/>
        <dsp:cNvSpPr/>
      </dsp:nvSpPr>
      <dsp:spPr>
        <a:xfrm>
          <a:off x="3058376" y="633188"/>
          <a:ext cx="527361" cy="3464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4812"/>
              </a:lnTo>
              <a:lnTo>
                <a:pt x="527361" y="3464812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10D4D-EDA3-4497-989D-F08B0DC1C333}">
      <dsp:nvSpPr>
        <dsp:cNvPr id="0" name=""/>
        <dsp:cNvSpPr/>
      </dsp:nvSpPr>
      <dsp:spPr>
        <a:xfrm>
          <a:off x="3585738" y="3680913"/>
          <a:ext cx="4185601" cy="834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hu-HU" sz="1300" b="1" kern="1200" dirty="0"/>
            <a:t>Határozott idejű munkaviszony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hu-HU" sz="1100" kern="1200" dirty="0"/>
            <a:t> időarányosan</a:t>
          </a:r>
          <a:endParaRPr lang="hu-HU" sz="1100" b="1" kern="1200" dirty="0">
            <a:sym typeface="Wingdings" panose="05000000000000000000" pitchFamily="2" charset="2"/>
          </a:endParaRPr>
        </a:p>
      </dsp:txBody>
      <dsp:txXfrm>
        <a:off x="3610170" y="3705345"/>
        <a:ext cx="4136737" cy="785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42D08-B067-497C-A006-36DD321E28EA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BE8FB-4BE2-437B-A1A7-EA2B3B91E2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4178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72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2944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93137B-F010-428F-B52B-7BAF890DE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E576179-9BAE-4A95-884F-255941ED8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F1C20BB-99BD-4A63-96B7-DF52AC56A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FB39362-338F-4D96-9519-72BF296B5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E2A0DC8-B079-42DE-A6A1-5E422A2A2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884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9974FF-2CD2-4866-BC33-0E2B4F27B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5C0C098-E315-46FD-8922-178D829D5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E167C89-F9F5-4A7A-9D55-5F874D84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23E9202-8DCB-4FB4-BA74-D8D8998A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8655698-AB64-4B5E-ACAD-47A3E739B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735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E3CCDDE-4B80-4843-BABF-97BE7C44D6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408FF0C-0E26-407A-AE7A-BD2370D98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C22693F-E5DE-405F-8039-CDB846D9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D05F9D1-2396-4EA4-91AC-A16D289D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75AB7F8-E4B2-4DD6-BA33-E8A671852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736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AF15D4-FE9E-4D9A-A8FA-6EFAF5523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0D7C10-2E5F-4515-B605-D6FFAC599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D5280A8-17D8-43F8-B08C-896F0E505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91209A2-94D5-4663-86C4-D24D2E852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1B3A973-620F-4F16-B2D9-7B30AAC87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553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99F973-07AF-4FBA-B6AE-71343211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10BD073-D00E-4118-B764-CAFE2EB71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18D09A7-7FDB-4486-84B8-809D20F3A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96859BA-C121-4A58-8395-DEE59DE81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3F23AD9-F66B-4A7D-A350-8092A61F1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455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9411EE-C84A-4998-A6AA-CFDBBAB43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1FA90D-E263-4563-B1CE-1635C0372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214E658-B98E-42F0-99C7-FC1722B21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103EEB-0C45-4136-A64E-9043D766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8DF51C2-CE9C-49F5-9344-C99427B65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AD1C2D4-F2D8-427E-BA4D-D02FC103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331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AE1011-7D90-4E5C-B8D6-D7E44CE64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FC6467E-30DA-4A1F-85C5-5B0679797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BC757CB-D409-42FB-8F1A-5C9DC0D2D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7E3D78E-131F-4D06-B4FC-B28A478A8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2BCE273-8916-4413-B176-800CE560F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C6A24AE-2482-4D5D-81A6-0461CE2D3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74474213-C831-4A56-9D79-DCB147E2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CE2EBC92-4A28-467D-8986-F7EAD5B1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493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347C5B-77CD-48AC-919B-A4FD58DD6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C72282B-02C5-4888-8317-C1442633A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DBE1B6A-DD53-4B64-9205-162A8912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5A2FEFF-8EB3-420D-AC95-751578C35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709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C8794C0-75A0-4778-8EFE-6D808842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5F5A03-1B8E-488D-B35E-3037AD3B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270F244-6D67-446F-AE7E-5E205A2B0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701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8092E-4FF3-4B86-BB7C-B608F8AFE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395867-42E2-4B82-A572-F0F014E46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9BB3286-95DA-43B2-A9AC-B9B0E2449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1846B7F-68FC-4BE4-B199-12D357745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267AB24-B424-4D1F-A0F5-02E18FD5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4DE397B-44BF-4A5F-B398-191C21AE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827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26EA0B-4C78-4F46-BCFC-D38D5846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6F6FC193-117D-4694-9E90-A7087BE6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10C75D2-0815-4789-BF85-A7DBF290E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38BBF83-B983-4D43-9B48-0D58BB43A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C330152-A43C-44D6-AC50-B6357C99D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1E6A5FA-73CF-401D-B1D7-7FEB8014E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180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AE7D17A9-B86C-44BD-ACCD-34CF58C84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85D3014-A8E5-4B15-82B3-B295EA931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DF686B2-E059-4041-8C67-DE53F9E0C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119BE-089F-4DAA-909C-B5ABDCCAAF96}" type="datetimeFigureOut">
              <a:rPr lang="hu-HU" smtClean="0"/>
              <a:t>2022. 07. 12.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104E640-AB77-4804-A093-6A7B40DAFD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0664A6B-6FBB-42E4-BD30-B49CFE1E7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9317D-6F17-453C-BDA0-9FF3FC3C02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482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1</a:t>
            </a:fld>
            <a:endParaRPr lang="hu-HU" dirty="0"/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504000" y="995714"/>
            <a:ext cx="11069165" cy="543785"/>
          </a:xfrm>
        </p:spPr>
        <p:txBody>
          <a:bodyPr>
            <a:normAutofit fontScale="92500" lnSpcReduction="20000"/>
          </a:bodyPr>
          <a:lstStyle/>
          <a:p>
            <a:pPr marL="1" lvl="1" indent="0" algn="ctr">
              <a:lnSpc>
                <a:spcPct val="150000"/>
              </a:lnSpc>
              <a:buNone/>
            </a:pPr>
            <a:r>
              <a:rPr lang="hu-HU" b="1" dirty="0">
                <a:solidFill>
                  <a:srgbClr val="FF0000"/>
                </a:solidFill>
                <a:sym typeface="Wingdings" panose="05000000000000000000" pitchFamily="2" charset="2"/>
              </a:rPr>
              <a:t>Munkaviszony megszűnés/megszüntetés esetén prémium jogosultság</a:t>
            </a:r>
          </a:p>
          <a:p>
            <a:pPr marL="1" lvl="1" indent="0">
              <a:lnSpc>
                <a:spcPct val="150000"/>
              </a:lnSpc>
              <a:buNone/>
            </a:pPr>
            <a:endParaRPr lang="hu-HU" b="1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endParaRPr lang="hu-HU" sz="2000" dirty="0">
              <a:solidFill>
                <a:srgbClr val="00000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DDF1E84-9C4B-41ED-BD7F-AB9FD24B10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9033078"/>
              </p:ext>
            </p:extLst>
          </p:nvPr>
        </p:nvGraphicFramePr>
        <p:xfrm>
          <a:off x="870757" y="1619661"/>
          <a:ext cx="10335648" cy="451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239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2</a:t>
            </a:fld>
            <a:endParaRPr lang="hu-HU" dirty="0"/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504000" y="995714"/>
            <a:ext cx="11069165" cy="543785"/>
          </a:xfrm>
        </p:spPr>
        <p:txBody>
          <a:bodyPr>
            <a:normAutofit fontScale="92500" lnSpcReduction="20000"/>
          </a:bodyPr>
          <a:lstStyle/>
          <a:p>
            <a:pPr marL="1" lvl="1" indent="0" algn="ctr">
              <a:lnSpc>
                <a:spcPct val="150000"/>
              </a:lnSpc>
              <a:buNone/>
            </a:pPr>
            <a:r>
              <a:rPr lang="hu-HU" b="1" dirty="0">
                <a:solidFill>
                  <a:srgbClr val="FF0000"/>
                </a:solidFill>
                <a:sym typeface="Wingdings" panose="05000000000000000000" pitchFamily="2" charset="2"/>
              </a:rPr>
              <a:t>Munkaviszony megszűnés/megszüntetés esetén prémium jogosultság</a:t>
            </a:r>
          </a:p>
          <a:p>
            <a:pPr marL="1" lvl="1" indent="0">
              <a:lnSpc>
                <a:spcPct val="150000"/>
              </a:lnSpc>
              <a:buNone/>
            </a:pPr>
            <a:endParaRPr lang="hu-HU" b="1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endParaRPr lang="hu-HU" sz="2000" dirty="0">
              <a:solidFill>
                <a:srgbClr val="00000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DDF1E84-9C4B-41ED-BD7F-AB9FD24B10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4665212"/>
              </p:ext>
            </p:extLst>
          </p:nvPr>
        </p:nvGraphicFramePr>
        <p:xfrm>
          <a:off x="695111" y="1751998"/>
          <a:ext cx="10335648" cy="451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3733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6E60084F0418E947863F22692D37ECDD" ma:contentTypeVersion="0" ma:contentTypeDescription="Új dokumentum létrehozása." ma:contentTypeScope="" ma:versionID="7f3d6735ebd4d5c9cac3cfec84b0e8d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8dee037046ad32af3116d3be75d37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452174-C785-4E3D-86CD-818A89FD497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0FF4F8A-B3B7-4621-8405-D208DBDAE1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D60017-45C3-4E83-A8D7-731D3C4D3E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Szélesvásznú</PresentationFormat>
  <Paragraphs>27</Paragraphs>
  <Slides>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EON Brix Sans</vt:lpstr>
      <vt:lpstr>Wingdings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Kovácsevicsné Lipcsei, Andrea</dc:creator>
  <cp:lastModifiedBy>Göbl Erik</cp:lastModifiedBy>
  <cp:revision>3</cp:revision>
  <dcterms:created xsi:type="dcterms:W3CDTF">2019-07-26T14:30:08Z</dcterms:created>
  <dcterms:modified xsi:type="dcterms:W3CDTF">2022-07-12T08:23:18Z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0x0101006E60084F0418E947863F22692D37ECDD</vt:lpwstr>
  </property>
</Properties>
</file>