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311" r:id="rId5"/>
    <p:sldId id="259" r:id="rId6"/>
    <p:sldId id="260" r:id="rId7"/>
  </p:sldIdLst>
  <p:sldSz cx="9144000" cy="5143500" type="screen16x9"/>
  <p:notesSz cx="6797675" cy="9928225"/>
  <p:custDataLst>
    <p:tags r:id="rId10"/>
  </p:custDataLst>
  <p:defaultTextStyle>
    <a:defPPr>
      <a:defRPr lang="de-DE"/>
    </a:defPPr>
    <a:lvl1pPr marL="0" algn="l" defTabSz="914400" rtl="0" eaLnBrk="1" latinLnBrk="0" hangingPunct="1">
      <a:defRPr kumimoji="0" lang="de-DE" sz="1400" b="0" i="0" u="none" kern="1200" baseline="0">
        <a:solidFill>
          <a:schemeClr val="tx1"/>
        </a:solidFill>
        <a:latin typeface="EON Brix Sans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7">
          <p15:clr>
            <a:srgbClr val="A4A3A4"/>
          </p15:clr>
        </p15:guide>
        <p15:guide id="2" orient="horz" pos="862">
          <p15:clr>
            <a:srgbClr val="A4A3A4"/>
          </p15:clr>
        </p15:guide>
        <p15:guide id="3" orient="horz" pos="3004">
          <p15:clr>
            <a:srgbClr val="A4A3A4"/>
          </p15:clr>
        </p15:guide>
        <p15:guide id="4" orient="horz" pos="2785">
          <p15:clr>
            <a:srgbClr val="A4A3A4"/>
          </p15:clr>
        </p15:guide>
        <p15:guide id="5" pos="986">
          <p15:clr>
            <a:srgbClr val="A4A3A4"/>
          </p15:clr>
        </p15:guide>
        <p15:guide id="6" pos="1146">
          <p15:clr>
            <a:srgbClr val="A4A3A4"/>
          </p15:clr>
        </p15:guide>
        <p15:guide id="7" pos="1894">
          <p15:clr>
            <a:srgbClr val="A4A3A4"/>
          </p15:clr>
        </p15:guide>
        <p15:guide id="8" pos="2053">
          <p15:clr>
            <a:srgbClr val="A4A3A4"/>
          </p15:clr>
        </p15:guide>
        <p15:guide id="9" pos="2801">
          <p15:clr>
            <a:srgbClr val="A4A3A4"/>
          </p15:clr>
        </p15:guide>
        <p15:guide id="10" pos="2960">
          <p15:clr>
            <a:srgbClr val="A4A3A4"/>
          </p15:clr>
        </p15:guide>
        <p15:guide id="11" pos="3707">
          <p15:clr>
            <a:srgbClr val="A4A3A4"/>
          </p15:clr>
        </p15:guide>
        <p15:guide id="12" pos="3866">
          <p15:clr>
            <a:srgbClr val="A4A3A4"/>
          </p15:clr>
        </p15:guide>
        <p15:guide id="13" pos="4614">
          <p15:clr>
            <a:srgbClr val="A4A3A4"/>
          </p15:clr>
        </p15:guide>
        <p15:guide id="14" pos="4773">
          <p15:clr>
            <a:srgbClr val="A4A3A4"/>
          </p15:clr>
        </p15:guide>
        <p15:guide id="15" pos="5522">
          <p15:clr>
            <a:srgbClr val="A4A3A4"/>
          </p15:clr>
        </p15:guide>
        <p15:guide id="16" pos="23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amás Kurdits" initials="TK" lastIdx="1" clrIdx="0">
    <p:extLst>
      <p:ext uri="{19B8F6BF-5375-455C-9EA6-DF929625EA0E}">
        <p15:presenceInfo xmlns:p15="http://schemas.microsoft.com/office/powerpoint/2012/main" userId="Tamás Kurdit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1C0A"/>
    <a:srgbClr val="B00402"/>
    <a:srgbClr val="FFFFFF"/>
    <a:srgbClr val="5CC1CB"/>
    <a:srgbClr val="000000"/>
    <a:srgbClr val="E3E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28" autoAdjust="0"/>
    <p:restoredTop sz="88523" autoAdjust="0"/>
  </p:normalViewPr>
  <p:slideViewPr>
    <p:cSldViewPr snapToGrid="0" snapToObjects="1">
      <p:cViewPr varScale="1">
        <p:scale>
          <a:sx n="78" d="100"/>
          <a:sy n="78" d="100"/>
        </p:scale>
        <p:origin x="756" y="36"/>
      </p:cViewPr>
      <p:guideLst>
        <p:guide orient="horz" pos="237"/>
        <p:guide orient="horz" pos="862"/>
        <p:guide orient="horz" pos="3004"/>
        <p:guide orient="horz" pos="2785"/>
        <p:guide pos="986"/>
        <p:guide pos="1146"/>
        <p:guide pos="1894"/>
        <p:guide pos="2053"/>
        <p:guide pos="2801"/>
        <p:guide pos="2960"/>
        <p:guide pos="3707"/>
        <p:guide pos="3866"/>
        <p:guide pos="4614"/>
        <p:guide pos="4773"/>
        <p:guide pos="5522"/>
        <p:guide pos="23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51" d="100"/>
          <a:sy n="51" d="100"/>
        </p:scale>
        <p:origin x="-2004" y="-42"/>
      </p:cViewPr>
      <p:guideLst>
        <p:guide orient="horz" pos="3127"/>
        <p:guide pos="2141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jhelyiné Polónyi Petra" userId="f4fce118-091e-4159-a18f-dbf2f1267ea4" providerId="ADAL" clId="{F84199E1-4A74-4B3F-9C62-DE3EE6E0DCE3}"/>
    <pc:docChg chg="modSld">
      <pc:chgData name="Ujhelyiné Polónyi Petra" userId="f4fce118-091e-4159-a18f-dbf2f1267ea4" providerId="ADAL" clId="{F84199E1-4A74-4B3F-9C62-DE3EE6E0DCE3}" dt="2022-07-13T09:17:04.576" v="109" actId="207"/>
      <pc:docMkLst>
        <pc:docMk/>
      </pc:docMkLst>
      <pc:sldChg chg="modSp mod">
        <pc:chgData name="Ujhelyiné Polónyi Petra" userId="f4fce118-091e-4159-a18f-dbf2f1267ea4" providerId="ADAL" clId="{F84199E1-4A74-4B3F-9C62-DE3EE6E0DCE3}" dt="2022-07-13T09:16:45.180" v="104" actId="207"/>
        <pc:sldMkLst>
          <pc:docMk/>
          <pc:sldMk cId="3117475076" sldId="259"/>
        </pc:sldMkLst>
        <pc:spChg chg="mod">
          <ac:chgData name="Ujhelyiné Polónyi Petra" userId="f4fce118-091e-4159-a18f-dbf2f1267ea4" providerId="ADAL" clId="{F84199E1-4A74-4B3F-9C62-DE3EE6E0DCE3}" dt="2022-07-13T09:16:45.180" v="104" actId="207"/>
          <ac:spMkLst>
            <pc:docMk/>
            <pc:sldMk cId="3117475076" sldId="259"/>
            <ac:spMk id="74" creationId="{1CE63F7E-1F65-4180-9C2E-CE889E18FEB7}"/>
          </ac:spMkLst>
        </pc:spChg>
        <pc:spChg chg="mod">
          <ac:chgData name="Ujhelyiné Polónyi Petra" userId="f4fce118-091e-4159-a18f-dbf2f1267ea4" providerId="ADAL" clId="{F84199E1-4A74-4B3F-9C62-DE3EE6E0DCE3}" dt="2022-07-13T09:16:35.611" v="101" actId="207"/>
          <ac:spMkLst>
            <pc:docMk/>
            <pc:sldMk cId="3117475076" sldId="259"/>
            <ac:spMk id="76" creationId="{3A5B995C-1B6C-4766-9D65-252FC529FD35}"/>
          </ac:spMkLst>
        </pc:spChg>
        <pc:spChg chg="mod">
          <ac:chgData name="Ujhelyiné Polónyi Petra" userId="f4fce118-091e-4159-a18f-dbf2f1267ea4" providerId="ADAL" clId="{F84199E1-4A74-4B3F-9C62-DE3EE6E0DCE3}" dt="2022-07-13T09:16:38.885" v="102" actId="207"/>
          <ac:spMkLst>
            <pc:docMk/>
            <pc:sldMk cId="3117475076" sldId="259"/>
            <ac:spMk id="78" creationId="{339BE5C3-AF25-4F19-B59C-285405C241F3}"/>
          </ac:spMkLst>
        </pc:spChg>
        <pc:spChg chg="mod">
          <ac:chgData name="Ujhelyiné Polónyi Petra" userId="f4fce118-091e-4159-a18f-dbf2f1267ea4" providerId="ADAL" clId="{F84199E1-4A74-4B3F-9C62-DE3EE6E0DCE3}" dt="2022-07-13T09:16:41.379" v="103" actId="207"/>
          <ac:spMkLst>
            <pc:docMk/>
            <pc:sldMk cId="3117475076" sldId="259"/>
            <ac:spMk id="84" creationId="{0733B156-E95B-4D3F-84F0-43E68219BCC5}"/>
          </ac:spMkLst>
        </pc:spChg>
      </pc:sldChg>
      <pc:sldChg chg="modSp mod">
        <pc:chgData name="Ujhelyiné Polónyi Petra" userId="f4fce118-091e-4159-a18f-dbf2f1267ea4" providerId="ADAL" clId="{F84199E1-4A74-4B3F-9C62-DE3EE6E0DCE3}" dt="2022-07-13T09:17:04.576" v="109" actId="207"/>
        <pc:sldMkLst>
          <pc:docMk/>
          <pc:sldMk cId="3695320257" sldId="260"/>
        </pc:sldMkLst>
        <pc:spChg chg="mod">
          <ac:chgData name="Ujhelyiné Polónyi Petra" userId="f4fce118-091e-4159-a18f-dbf2f1267ea4" providerId="ADAL" clId="{F84199E1-4A74-4B3F-9C62-DE3EE6E0DCE3}" dt="2022-07-13T09:17:04.576" v="109" actId="207"/>
          <ac:spMkLst>
            <pc:docMk/>
            <pc:sldMk cId="3695320257" sldId="260"/>
            <ac:spMk id="74" creationId="{1CE63F7E-1F65-4180-9C2E-CE889E18FEB7}"/>
          </ac:spMkLst>
        </pc:spChg>
        <pc:spChg chg="mod">
          <ac:chgData name="Ujhelyiné Polónyi Petra" userId="f4fce118-091e-4159-a18f-dbf2f1267ea4" providerId="ADAL" clId="{F84199E1-4A74-4B3F-9C62-DE3EE6E0DCE3}" dt="2022-07-13T09:16:53.342" v="105" actId="207"/>
          <ac:spMkLst>
            <pc:docMk/>
            <pc:sldMk cId="3695320257" sldId="260"/>
            <ac:spMk id="76" creationId="{3A5B995C-1B6C-4766-9D65-252FC529FD35}"/>
          </ac:spMkLst>
        </pc:spChg>
        <pc:spChg chg="mod">
          <ac:chgData name="Ujhelyiné Polónyi Petra" userId="f4fce118-091e-4159-a18f-dbf2f1267ea4" providerId="ADAL" clId="{F84199E1-4A74-4B3F-9C62-DE3EE6E0DCE3}" dt="2022-07-13T09:16:55.666" v="106" actId="207"/>
          <ac:spMkLst>
            <pc:docMk/>
            <pc:sldMk cId="3695320257" sldId="260"/>
            <ac:spMk id="78" creationId="{339BE5C3-AF25-4F19-B59C-285405C241F3}"/>
          </ac:spMkLst>
        </pc:spChg>
        <pc:spChg chg="mod">
          <ac:chgData name="Ujhelyiné Polónyi Petra" userId="f4fce118-091e-4159-a18f-dbf2f1267ea4" providerId="ADAL" clId="{F84199E1-4A74-4B3F-9C62-DE3EE6E0DCE3}" dt="2022-07-13T09:17:00.505" v="108" actId="207"/>
          <ac:spMkLst>
            <pc:docMk/>
            <pc:sldMk cId="3695320257" sldId="260"/>
            <ac:spMk id="84" creationId="{0733B156-E95B-4D3F-84F0-43E68219BCC5}"/>
          </ac:spMkLst>
        </pc:spChg>
      </pc:sldChg>
      <pc:sldChg chg="modSp mod">
        <pc:chgData name="Ujhelyiné Polónyi Petra" userId="f4fce118-091e-4159-a18f-dbf2f1267ea4" providerId="ADAL" clId="{F84199E1-4A74-4B3F-9C62-DE3EE6E0DCE3}" dt="2022-07-13T09:16:26.569" v="99" actId="207"/>
        <pc:sldMkLst>
          <pc:docMk/>
          <pc:sldMk cId="3516369548" sldId="311"/>
        </pc:sldMkLst>
        <pc:spChg chg="mod">
          <ac:chgData name="Ujhelyiné Polónyi Petra" userId="f4fce118-091e-4159-a18f-dbf2f1267ea4" providerId="ADAL" clId="{F84199E1-4A74-4B3F-9C62-DE3EE6E0DCE3}" dt="2022-07-13T09:13:14.664" v="8" actId="20577"/>
          <ac:spMkLst>
            <pc:docMk/>
            <pc:sldMk cId="3516369548" sldId="311"/>
            <ac:spMk id="58" creationId="{93DF549D-8D1D-4AED-89AC-48DB35CDCC1D}"/>
          </ac:spMkLst>
        </pc:spChg>
        <pc:spChg chg="mod">
          <ac:chgData name="Ujhelyiné Polónyi Petra" userId="f4fce118-091e-4159-a18f-dbf2f1267ea4" providerId="ADAL" clId="{F84199E1-4A74-4B3F-9C62-DE3EE6E0DCE3}" dt="2022-07-13T09:13:34.368" v="25" actId="20577"/>
          <ac:spMkLst>
            <pc:docMk/>
            <pc:sldMk cId="3516369548" sldId="311"/>
            <ac:spMk id="59" creationId="{582C1D52-2986-4C75-9D6B-6BDD2046ADEC}"/>
          </ac:spMkLst>
        </pc:spChg>
        <pc:spChg chg="mod">
          <ac:chgData name="Ujhelyiné Polónyi Petra" userId="f4fce118-091e-4159-a18f-dbf2f1267ea4" providerId="ADAL" clId="{F84199E1-4A74-4B3F-9C62-DE3EE6E0DCE3}" dt="2022-07-13T09:13:47.044" v="46" actId="20577"/>
          <ac:spMkLst>
            <pc:docMk/>
            <pc:sldMk cId="3516369548" sldId="311"/>
            <ac:spMk id="60" creationId="{285C2CEB-8310-421F-B4A8-4FF825543655}"/>
          </ac:spMkLst>
        </pc:spChg>
        <pc:spChg chg="mod">
          <ac:chgData name="Ujhelyiné Polónyi Petra" userId="f4fce118-091e-4159-a18f-dbf2f1267ea4" providerId="ADAL" clId="{F84199E1-4A74-4B3F-9C62-DE3EE6E0DCE3}" dt="2022-07-13T09:14:08.130" v="57" actId="20577"/>
          <ac:spMkLst>
            <pc:docMk/>
            <pc:sldMk cId="3516369548" sldId="311"/>
            <ac:spMk id="63" creationId="{54060C30-C77A-4230-AEDE-DE2E5A2E72E8}"/>
          </ac:spMkLst>
        </pc:spChg>
        <pc:spChg chg="mod">
          <ac:chgData name="Ujhelyiné Polónyi Petra" userId="f4fce118-091e-4159-a18f-dbf2f1267ea4" providerId="ADAL" clId="{F84199E1-4A74-4B3F-9C62-DE3EE6E0DCE3}" dt="2022-07-13T09:16:10.197" v="96" actId="207"/>
          <ac:spMkLst>
            <pc:docMk/>
            <pc:sldMk cId="3516369548" sldId="311"/>
            <ac:spMk id="74" creationId="{1CE63F7E-1F65-4180-9C2E-CE889E18FEB7}"/>
          </ac:spMkLst>
        </pc:spChg>
        <pc:spChg chg="mod">
          <ac:chgData name="Ujhelyiné Polónyi Petra" userId="f4fce118-091e-4159-a18f-dbf2f1267ea4" providerId="ADAL" clId="{F84199E1-4A74-4B3F-9C62-DE3EE6E0DCE3}" dt="2022-07-13T09:16:26.569" v="99" actId="207"/>
          <ac:spMkLst>
            <pc:docMk/>
            <pc:sldMk cId="3516369548" sldId="311"/>
            <ac:spMk id="76" creationId="{3A5B995C-1B6C-4766-9D65-252FC529FD35}"/>
          </ac:spMkLst>
        </pc:spChg>
        <pc:spChg chg="mod">
          <ac:chgData name="Ujhelyiné Polónyi Petra" userId="f4fce118-091e-4159-a18f-dbf2f1267ea4" providerId="ADAL" clId="{F84199E1-4A74-4B3F-9C62-DE3EE6E0DCE3}" dt="2022-07-13T09:16:22.474" v="98" actId="207"/>
          <ac:spMkLst>
            <pc:docMk/>
            <pc:sldMk cId="3516369548" sldId="311"/>
            <ac:spMk id="78" creationId="{339BE5C3-AF25-4F19-B59C-285405C241F3}"/>
          </ac:spMkLst>
        </pc:spChg>
        <pc:spChg chg="mod">
          <ac:chgData name="Ujhelyiné Polónyi Petra" userId="f4fce118-091e-4159-a18f-dbf2f1267ea4" providerId="ADAL" clId="{F84199E1-4A74-4B3F-9C62-DE3EE6E0DCE3}" dt="2022-07-13T09:16:13.711" v="97" actId="207"/>
          <ac:spMkLst>
            <pc:docMk/>
            <pc:sldMk cId="3516369548" sldId="311"/>
            <ac:spMk id="84" creationId="{0733B156-E95B-4D3F-84F0-43E68219BCC5}"/>
          </ac:spMkLst>
        </pc:spChg>
        <pc:spChg chg="mod">
          <ac:chgData name="Ujhelyiné Polónyi Petra" userId="f4fce118-091e-4159-a18f-dbf2f1267ea4" providerId="ADAL" clId="{F84199E1-4A74-4B3F-9C62-DE3EE6E0DCE3}" dt="2022-07-13T09:14:15.065" v="63" actId="20577"/>
          <ac:spMkLst>
            <pc:docMk/>
            <pc:sldMk cId="3516369548" sldId="311"/>
            <ac:spMk id="91" creationId="{3ABF8FBE-4413-4FAB-98C9-3D3B291B3A85}"/>
          </ac:spMkLst>
        </pc:spChg>
        <pc:spChg chg="mod">
          <ac:chgData name="Ujhelyiné Polónyi Petra" userId="f4fce118-091e-4159-a18f-dbf2f1267ea4" providerId="ADAL" clId="{F84199E1-4A74-4B3F-9C62-DE3EE6E0DCE3}" dt="2022-07-13T09:14:24.856" v="79" actId="20577"/>
          <ac:spMkLst>
            <pc:docMk/>
            <pc:sldMk cId="3516369548" sldId="311"/>
            <ac:spMk id="99" creationId="{3D1CA419-B5BA-49D2-BE72-7F2EC7792AED}"/>
          </ac:spMkLst>
        </pc:spChg>
        <pc:spChg chg="mod">
          <ac:chgData name="Ujhelyiné Polónyi Petra" userId="f4fce118-091e-4159-a18f-dbf2f1267ea4" providerId="ADAL" clId="{F84199E1-4A74-4B3F-9C62-DE3EE6E0DCE3}" dt="2022-07-13T09:14:31.147" v="95" actId="20577"/>
          <ac:spMkLst>
            <pc:docMk/>
            <pc:sldMk cId="3516369548" sldId="311"/>
            <ac:spMk id="101" creationId="{B28DAE48-5AE7-4A93-B30C-C04FE7ED7E31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709832-9B74-420C-8D1C-742B40C38B3E}" type="datetimeFigureOut">
              <a:rPr lang="de-DE" smtClean="0"/>
              <a:t>13.07.2022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BB21D2-EE0C-4F60-9290-A95707687EA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54098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5BD20B-1595-4AD5-8C42-650ED0B09BCC}" type="datetimeFigureOut">
              <a:rPr lang="de-DE" smtClean="0"/>
              <a:t>13.07.2022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788022-2B66-4C3B-913E-DF7D5DD0D66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8464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788022-2B66-4C3B-913E-DF7D5DD0D66A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942949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less col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66000" y="1573200"/>
            <a:ext cx="6012000" cy="1224000"/>
          </a:xfrm>
        </p:spPr>
        <p:txBody>
          <a:bodyPr anchor="b" anchorCtr="0">
            <a:noAutofit/>
          </a:bodyPr>
          <a:lstStyle>
            <a:lvl1pPr algn="r">
              <a:lnSpc>
                <a:spcPts val="4600"/>
              </a:lnSpc>
              <a:defRPr sz="4600" kern="100" baseline="0"/>
            </a:lvl1pPr>
          </a:lstStyle>
          <a:p>
            <a:r>
              <a:rPr lang="hu-HU"/>
              <a:t>Mintacím szerkesztése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66000" y="2901600"/>
            <a:ext cx="6012000" cy="543600"/>
          </a:xfrm>
        </p:spPr>
        <p:txBody>
          <a:bodyPr>
            <a:noAutofit/>
          </a:bodyPr>
          <a:lstStyle>
            <a:lvl1pPr marL="0" indent="0" algn="r">
              <a:lnSpc>
                <a:spcPct val="100000"/>
              </a:lnSpc>
              <a:spcAft>
                <a:spcPts val="600"/>
              </a:spcAft>
              <a:buNone/>
              <a:defRPr sz="1900" kern="100" baseline="0">
                <a:solidFill>
                  <a:srgbClr val="EA1C0A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Kattintson ide az alcím mintájának szerkesztéséhez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6138000" y="522000"/>
            <a:ext cx="1440000" cy="144000"/>
          </a:xfrm>
        </p:spPr>
        <p:txBody>
          <a:bodyPr/>
          <a:lstStyle>
            <a:lvl1pPr algn="r">
              <a:defRPr/>
            </a:lvl1pPr>
          </a:lstStyle>
          <a:p>
            <a:r>
              <a:rPr lang="de-DE"/>
              <a:t>29.01.2019</a:t>
            </a:r>
            <a:endParaRPr lang="de-DE" dirty="0"/>
          </a:p>
        </p:txBody>
      </p:sp>
      <p:grpSp>
        <p:nvGrpSpPr>
          <p:cNvPr id="10" name="Gruppieren 9"/>
          <p:cNvGrpSpPr/>
          <p:nvPr userDrawn="1"/>
        </p:nvGrpSpPr>
        <p:grpSpPr>
          <a:xfrm>
            <a:off x="7974000" y="0"/>
            <a:ext cx="1170000" cy="5144400"/>
            <a:chOff x="7974000" y="0"/>
            <a:chExt cx="1170000" cy="5144400"/>
          </a:xfrm>
        </p:grpSpPr>
        <p:sp>
          <p:nvSpPr>
            <p:cNvPr id="7" name="Rechteck 6"/>
            <p:cNvSpPr/>
            <p:nvPr userDrawn="1"/>
          </p:nvSpPr>
          <p:spPr>
            <a:xfrm>
              <a:off x="8920800" y="0"/>
              <a:ext cx="223200" cy="5144400"/>
            </a:xfrm>
            <a:prstGeom prst="rect">
              <a:avLst/>
            </a:prstGeom>
            <a:solidFill>
              <a:srgbClr val="E3E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8" name="Rechteck 7"/>
            <p:cNvSpPr/>
            <p:nvPr userDrawn="1"/>
          </p:nvSpPr>
          <p:spPr>
            <a:xfrm>
              <a:off x="8352000" y="0"/>
              <a:ext cx="568800" cy="5144400"/>
            </a:xfrm>
            <a:prstGeom prst="rect">
              <a:avLst/>
            </a:prstGeom>
            <a:solidFill>
              <a:srgbClr val="EA1C0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" name="Rechteck 8"/>
            <p:cNvSpPr/>
            <p:nvPr userDrawn="1"/>
          </p:nvSpPr>
          <p:spPr>
            <a:xfrm>
              <a:off x="7974000" y="0"/>
              <a:ext cx="378000" cy="5144400"/>
            </a:xfrm>
            <a:prstGeom prst="rect">
              <a:avLst/>
            </a:prstGeom>
            <a:solidFill>
              <a:srgbClr val="5CC1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pic>
        <p:nvPicPr>
          <p:cNvPr id="5" name="EON_Logo_r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9200" y="3708000"/>
            <a:ext cx="2124877" cy="63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5795059"/>
      </p:ext>
    </p:extLst>
  </p:cSld>
  <p:clrMapOvr>
    <a:masterClrMapping/>
  </p:clrMapOvr>
  <p:hf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Graph/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>
          <a:xfrm>
            <a:off x="377825" y="1371599"/>
            <a:ext cx="5508000" cy="339840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quarter" idx="2"/>
          </p:nvPr>
        </p:nvSpPr>
        <p:spPr>
          <a:xfrm>
            <a:off x="6138000" y="1371600"/>
            <a:ext cx="2628000" cy="2628000"/>
          </a:xfrm>
        </p:spPr>
        <p:txBody>
          <a:bodyPr/>
          <a:lstStyle>
            <a:lvl1pPr>
              <a:lnSpc>
                <a:spcPts val="1375"/>
              </a:lnSpc>
              <a:defRPr sz="1100"/>
            </a:lvl1pPr>
            <a:lvl2pPr>
              <a:lnSpc>
                <a:spcPts val="1375"/>
              </a:lnSpc>
              <a:defRPr sz="1100"/>
            </a:lvl2pPr>
            <a:lvl3pPr>
              <a:lnSpc>
                <a:spcPts val="1375"/>
              </a:lnSpc>
              <a:defRPr sz="1100"/>
            </a:lvl3pPr>
            <a:lvl4pPr>
              <a:lnSpc>
                <a:spcPts val="1375"/>
              </a:lnSpc>
              <a:defRPr sz="1100"/>
            </a:lvl4pPr>
            <a:lvl5pPr>
              <a:lnSpc>
                <a:spcPts val="1375"/>
              </a:lnSpc>
              <a:defRPr sz="1100"/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half" idx="3" hasCustomPrompt="1"/>
          </p:nvPr>
        </p:nvSpPr>
        <p:spPr>
          <a:xfrm>
            <a:off x="6138000" y="4060800"/>
            <a:ext cx="2628000" cy="360000"/>
          </a:xfrm>
        </p:spPr>
        <p:txBody>
          <a:bodyPr anchor="b" anchorCtr="0">
            <a:noAutofit/>
          </a:bodyPr>
          <a:lstStyle>
            <a:lvl1pPr>
              <a:defRPr sz="900">
                <a:solidFill>
                  <a:srgbClr val="B00402"/>
                </a:solidFill>
              </a:defRPr>
            </a:lvl1pPr>
            <a:lvl2pPr>
              <a:defRPr sz="900">
                <a:solidFill>
                  <a:srgbClr val="B00402"/>
                </a:solidFill>
              </a:defRPr>
            </a:lvl2pPr>
            <a:lvl3pPr>
              <a:defRPr sz="900">
                <a:solidFill>
                  <a:srgbClr val="B00402"/>
                </a:solidFill>
              </a:defRPr>
            </a:lvl3pPr>
            <a:lvl4pPr>
              <a:defRPr sz="900">
                <a:solidFill>
                  <a:srgbClr val="B00402"/>
                </a:solidFill>
              </a:defRPr>
            </a:lvl4pPr>
            <a:lvl5pPr>
              <a:defRPr sz="900">
                <a:solidFill>
                  <a:srgbClr val="B00402"/>
                </a:solidFill>
              </a:defRPr>
            </a:lvl5pPr>
          </a:lstStyle>
          <a:p>
            <a:pPr lvl="0"/>
            <a:r>
              <a:rPr lang="de-DE" dirty="0"/>
              <a:t>Additional </a:t>
            </a:r>
            <a:r>
              <a:rPr lang="de-DE" dirty="0" err="1"/>
              <a:t>information</a:t>
            </a:r>
            <a:endParaRPr lang="de-DE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29.01.2019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7393063"/>
      </p:ext>
    </p:extLst>
  </p:cSld>
  <p:clrMapOvr>
    <a:masterClrMapping/>
  </p:clrMapOvr>
  <p:hf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ustom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29.01.2019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2737804"/>
      </p:ext>
    </p:extLst>
  </p:cSld>
  <p:clrMapOvr>
    <a:masterClrMapping/>
  </p:clrMapOvr>
  <p:hf hdr="0" ft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29.01.2019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895982"/>
      </p:ext>
    </p:extLst>
  </p:cSld>
  <p:clrMapOvr>
    <a:masterClrMapping/>
  </p:clrMapOvr>
  <p:hf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 slidenumber, no d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2683761"/>
      </p:ext>
    </p:extLst>
  </p:cSld>
  <p:clrMapOvr>
    <a:masterClrMapping/>
  </p:clrMapOvr>
  <p:hf hdr="0" ft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 1 column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78000" y="1371600"/>
            <a:ext cx="5508000" cy="3049200"/>
          </a:xfrm>
        </p:spPr>
        <p:txBody>
          <a:bodyPr/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>
                <a:latin typeface="+mj-lt"/>
              </a:defRPr>
            </a:lvl1pPr>
            <a:lvl2pPr marL="542925" indent="-187325">
              <a:spcAft>
                <a:spcPts val="1000"/>
              </a:spcAft>
              <a:defRPr>
                <a:latin typeface="+mj-lt"/>
              </a:defRPr>
            </a:lvl2pPr>
            <a:lvl3pPr marL="720725" indent="-177800">
              <a:spcAft>
                <a:spcPts val="1000"/>
              </a:spcAft>
              <a:defRPr>
                <a:latin typeface="+mj-lt"/>
              </a:defRPr>
            </a:lvl3pPr>
            <a:lvl4pPr marL="898525" indent="-177800">
              <a:spcAft>
                <a:spcPts val="1000"/>
              </a:spcAft>
              <a:defRPr>
                <a:latin typeface="+mj-lt"/>
              </a:defRPr>
            </a:lvl4pPr>
            <a:lvl5pPr marL="1076325" indent="-177800">
              <a:spcAft>
                <a:spcPts val="1000"/>
              </a:spcAft>
              <a:defRPr>
                <a:latin typeface="+mj-lt"/>
              </a:defRPr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7" name="EON_Logo_r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000" y="4323600"/>
            <a:ext cx="1554195" cy="46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370438"/>
      </p:ext>
    </p:extLst>
  </p:cSld>
  <p:clrMapOvr>
    <a:masterClrMapping/>
  </p:clrMapOvr>
  <p:hf hdr="0" ft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2 columns whit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EA1C0A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78000" y="1371600"/>
            <a:ext cx="4068000" cy="2340000"/>
          </a:xfrm>
        </p:spPr>
        <p:txBody>
          <a:bodyPr>
            <a:noAutofit/>
          </a:bodyPr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 sz="1400">
                <a:solidFill>
                  <a:srgbClr val="000000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98000" y="1371600"/>
            <a:ext cx="4068000" cy="2340000"/>
          </a:xfrm>
        </p:spPr>
        <p:txBody>
          <a:bodyPr>
            <a:noAutofit/>
          </a:bodyPr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 sz="1400">
                <a:solidFill>
                  <a:srgbClr val="000000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de-DE"/>
          </a:p>
        </p:txBody>
      </p:sp>
      <p:pic>
        <p:nvPicPr>
          <p:cNvPr id="7" name="EON_Logo_r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000" y="4323600"/>
            <a:ext cx="1554195" cy="46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8758166"/>
      </p:ext>
    </p:extLst>
  </p:cSld>
  <p:clrMapOvr>
    <a:masterClrMapping/>
  </p:clrMapOvr>
  <p:hf hdr="0" ft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3 columns whit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EA1C0A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78000" y="1371600"/>
            <a:ext cx="2628000" cy="2340000"/>
          </a:xfrm>
        </p:spPr>
        <p:txBody>
          <a:bodyPr>
            <a:noAutofit/>
          </a:bodyPr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 sz="1400">
                <a:solidFill>
                  <a:srgbClr val="000000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258000" y="1371600"/>
            <a:ext cx="2628000" cy="2340000"/>
          </a:xfrm>
        </p:spPr>
        <p:txBody>
          <a:bodyPr>
            <a:noAutofit/>
          </a:bodyPr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 sz="1400">
                <a:solidFill>
                  <a:srgbClr val="000000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de-DE"/>
          </a:p>
        </p:txBody>
      </p:sp>
      <p:sp>
        <p:nvSpPr>
          <p:cNvPr id="8" name="Inhaltsplatzhalter 3"/>
          <p:cNvSpPr>
            <a:spLocks noGrp="1"/>
          </p:cNvSpPr>
          <p:nvPr>
            <p:ph sz="half" idx="13"/>
          </p:nvPr>
        </p:nvSpPr>
        <p:spPr>
          <a:xfrm>
            <a:off x="6141600" y="1371600"/>
            <a:ext cx="2628000" cy="2340000"/>
          </a:xfrm>
        </p:spPr>
        <p:txBody>
          <a:bodyPr>
            <a:noAutofit/>
          </a:bodyPr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 sz="1400">
                <a:solidFill>
                  <a:srgbClr val="000000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 dirty="0"/>
          </a:p>
        </p:txBody>
      </p:sp>
      <p:pic>
        <p:nvPicPr>
          <p:cNvPr id="10" name="EON_Logo_r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000" y="4323600"/>
            <a:ext cx="1554195" cy="46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5772360"/>
      </p:ext>
    </p:extLst>
  </p:cSld>
  <p:clrMapOvr>
    <a:masterClrMapping/>
  </p:clrMapOvr>
  <p:hf hdr="0" ftr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 1 column blue">
    <p:bg>
      <p:bgPr>
        <a:solidFill>
          <a:srgbClr val="5CC1C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78000" y="1371600"/>
            <a:ext cx="5508000" cy="3049200"/>
          </a:xfrm>
        </p:spPr>
        <p:txBody>
          <a:bodyPr/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>
                <a:solidFill>
                  <a:srgbClr val="FFFFFF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>
                <a:solidFill>
                  <a:srgbClr val="FFFFFF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>
                <a:solidFill>
                  <a:srgbClr val="FFFFFF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>
                <a:solidFill>
                  <a:srgbClr val="FFFFFF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>
                <a:solidFill>
                  <a:srgbClr val="FFFFFF"/>
                </a:solidFill>
                <a:latin typeface="+mj-lt"/>
              </a:defRPr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de-DE"/>
          </a:p>
        </p:txBody>
      </p:sp>
      <p:pic>
        <p:nvPicPr>
          <p:cNvPr id="6" name="EON_Logo_w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000" y="4323600"/>
            <a:ext cx="1554195" cy="46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4738925"/>
      </p:ext>
    </p:extLst>
  </p:cSld>
  <p:clrMapOvr>
    <a:masterClrMapping/>
  </p:clrMapOvr>
  <p:hf hdr="0" ftr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2 columns blue">
    <p:bg>
      <p:bgPr>
        <a:solidFill>
          <a:srgbClr val="5CC1C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78000" y="1371600"/>
            <a:ext cx="4068000" cy="2340000"/>
          </a:xfrm>
        </p:spPr>
        <p:txBody>
          <a:bodyPr>
            <a:noAutofit/>
          </a:bodyPr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 sz="1400">
                <a:solidFill>
                  <a:srgbClr val="FFFFFF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98000" y="1371600"/>
            <a:ext cx="4068000" cy="2340000"/>
          </a:xfrm>
        </p:spPr>
        <p:txBody>
          <a:bodyPr>
            <a:noAutofit/>
          </a:bodyPr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 sz="1400">
                <a:solidFill>
                  <a:srgbClr val="FFFFFF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de-DE"/>
          </a:p>
        </p:txBody>
      </p:sp>
      <p:pic>
        <p:nvPicPr>
          <p:cNvPr id="9" name="EON_Logo_w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000" y="4323600"/>
            <a:ext cx="1554195" cy="46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714958"/>
      </p:ext>
    </p:extLst>
  </p:cSld>
  <p:clrMapOvr>
    <a:masterClrMapping/>
  </p:clrMapOvr>
  <p:hf hdr="0" ftr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3 columns blue">
    <p:bg>
      <p:bgPr>
        <a:solidFill>
          <a:srgbClr val="5CC1C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78000" y="1371600"/>
            <a:ext cx="2628000" cy="2340000"/>
          </a:xfrm>
        </p:spPr>
        <p:txBody>
          <a:bodyPr>
            <a:noAutofit/>
          </a:bodyPr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 sz="1400">
                <a:solidFill>
                  <a:srgbClr val="FFFFFF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258000" y="1371600"/>
            <a:ext cx="2628000" cy="2340000"/>
          </a:xfrm>
        </p:spPr>
        <p:txBody>
          <a:bodyPr>
            <a:noAutofit/>
          </a:bodyPr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 sz="1400">
                <a:solidFill>
                  <a:srgbClr val="FFFFFF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de-DE"/>
          </a:p>
        </p:txBody>
      </p:sp>
      <p:sp>
        <p:nvSpPr>
          <p:cNvPr id="8" name="Inhaltsplatzhalter 3"/>
          <p:cNvSpPr>
            <a:spLocks noGrp="1"/>
          </p:cNvSpPr>
          <p:nvPr>
            <p:ph sz="half" idx="13"/>
          </p:nvPr>
        </p:nvSpPr>
        <p:spPr>
          <a:xfrm>
            <a:off x="6141600" y="1371600"/>
            <a:ext cx="2628000" cy="2340000"/>
          </a:xfrm>
        </p:spPr>
        <p:txBody>
          <a:bodyPr>
            <a:noAutofit/>
          </a:bodyPr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 sz="1400">
                <a:solidFill>
                  <a:srgbClr val="FFFFFF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 dirty="0"/>
          </a:p>
        </p:txBody>
      </p:sp>
      <p:pic>
        <p:nvPicPr>
          <p:cNvPr id="9" name="EON_Logo_w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000" y="4323600"/>
            <a:ext cx="1554195" cy="46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6290566"/>
      </p:ext>
    </p:extLst>
  </p:cSld>
  <p:clrMapOvr>
    <a:masterClrMapping/>
  </p:clrMapOvr>
  <p:hf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full color">
    <p:bg>
      <p:bgPr>
        <a:solidFill>
          <a:srgbClr val="B0040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31600" y="1573200"/>
            <a:ext cx="6012000" cy="1224000"/>
          </a:xfrm>
        </p:spPr>
        <p:txBody>
          <a:bodyPr anchor="b" anchorCtr="0">
            <a:noAutofit/>
          </a:bodyPr>
          <a:lstStyle>
            <a:lvl1pPr algn="r">
              <a:lnSpc>
                <a:spcPts val="4600"/>
              </a:lnSpc>
              <a:defRPr sz="4600" kern="100" baseline="0">
                <a:solidFill>
                  <a:srgbClr val="FFFF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831600" y="2901600"/>
            <a:ext cx="6012000" cy="543600"/>
          </a:xfrm>
        </p:spPr>
        <p:txBody>
          <a:bodyPr>
            <a:noAutofit/>
          </a:bodyPr>
          <a:lstStyle>
            <a:lvl1pPr marL="0" indent="0" algn="r">
              <a:lnSpc>
                <a:spcPct val="100000"/>
              </a:lnSpc>
              <a:spcAft>
                <a:spcPts val="600"/>
              </a:spcAft>
              <a:buNone/>
              <a:defRPr sz="1900" kern="100" baseline="0">
                <a:solidFill>
                  <a:srgbClr val="FFFFFF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Kattintson ide az alcím mintájának szerkesztéséhez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5414400" y="522000"/>
            <a:ext cx="1440000" cy="144000"/>
          </a:xfrm>
        </p:spPr>
        <p:txBody>
          <a:bodyPr/>
          <a:lstStyle>
            <a:lvl1pPr algn="r">
              <a:defRPr>
                <a:solidFill>
                  <a:srgbClr val="FFFFFF"/>
                </a:solidFill>
              </a:defRPr>
            </a:lvl1pPr>
          </a:lstStyle>
          <a:p>
            <a:r>
              <a:rPr lang="de-DE"/>
              <a:t>29.01.2019</a:t>
            </a:r>
            <a:endParaRPr lang="de-DE" dirty="0"/>
          </a:p>
        </p:txBody>
      </p:sp>
      <p:grpSp>
        <p:nvGrpSpPr>
          <p:cNvPr id="11" name="Gruppieren 10"/>
          <p:cNvGrpSpPr/>
          <p:nvPr userDrawn="1"/>
        </p:nvGrpSpPr>
        <p:grpSpPr>
          <a:xfrm>
            <a:off x="0" y="0"/>
            <a:ext cx="9144000" cy="5144400"/>
            <a:chOff x="0" y="0"/>
            <a:chExt cx="9144000" cy="5144400"/>
          </a:xfrm>
        </p:grpSpPr>
        <p:sp>
          <p:nvSpPr>
            <p:cNvPr id="7" name="Rechteck 6"/>
            <p:cNvSpPr/>
            <p:nvPr userDrawn="1"/>
          </p:nvSpPr>
          <p:spPr>
            <a:xfrm>
              <a:off x="0" y="0"/>
              <a:ext cx="223200" cy="5144400"/>
            </a:xfrm>
            <a:prstGeom prst="rect">
              <a:avLst/>
            </a:prstGeom>
            <a:solidFill>
              <a:srgbClr val="E3E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8" name="Rechteck 7"/>
            <p:cNvSpPr/>
            <p:nvPr userDrawn="1"/>
          </p:nvSpPr>
          <p:spPr>
            <a:xfrm>
              <a:off x="7786800" y="0"/>
              <a:ext cx="1357200" cy="5144400"/>
            </a:xfrm>
            <a:prstGeom prst="rect">
              <a:avLst/>
            </a:prstGeom>
            <a:solidFill>
              <a:srgbClr val="EA1C0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" name="Rechteck 8"/>
            <p:cNvSpPr/>
            <p:nvPr userDrawn="1"/>
          </p:nvSpPr>
          <p:spPr>
            <a:xfrm>
              <a:off x="7218000" y="0"/>
              <a:ext cx="568800" cy="5144400"/>
            </a:xfrm>
            <a:prstGeom prst="rect">
              <a:avLst/>
            </a:prstGeom>
            <a:solidFill>
              <a:srgbClr val="5CC1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pic>
        <p:nvPicPr>
          <p:cNvPr id="6" name="EON_Logo_w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9600" y="3708000"/>
            <a:ext cx="2124877" cy="63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7131136"/>
      </p:ext>
    </p:extLst>
  </p:cSld>
  <p:clrMapOvr>
    <a:masterClrMapping/>
  </p:clrMapOvr>
  <p:hf hdr="0" ftr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less colo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66000" y="1159200"/>
            <a:ext cx="6012000" cy="2574000"/>
          </a:xfrm>
        </p:spPr>
        <p:txBody>
          <a:bodyPr anchor="b" anchorCtr="0">
            <a:noAutofit/>
          </a:bodyPr>
          <a:lstStyle>
            <a:lvl1pPr algn="r">
              <a:lnSpc>
                <a:spcPts val="6400"/>
              </a:lnSpc>
              <a:defRPr sz="6400" b="0" cap="none" baseline="0"/>
            </a:lvl1pPr>
          </a:lstStyle>
          <a:p>
            <a:r>
              <a:rPr lang="hu-HU"/>
              <a:t>Mintacím szerkesztése</a:t>
            </a:r>
            <a:endParaRPr lang="de-DE" dirty="0"/>
          </a:p>
        </p:txBody>
      </p:sp>
      <p:grpSp>
        <p:nvGrpSpPr>
          <p:cNvPr id="10" name="Gruppieren 9"/>
          <p:cNvGrpSpPr/>
          <p:nvPr userDrawn="1"/>
        </p:nvGrpSpPr>
        <p:grpSpPr>
          <a:xfrm>
            <a:off x="7974000" y="0"/>
            <a:ext cx="1170000" cy="5144400"/>
            <a:chOff x="7974000" y="0"/>
            <a:chExt cx="1170000" cy="5144400"/>
          </a:xfrm>
        </p:grpSpPr>
        <p:sp>
          <p:nvSpPr>
            <p:cNvPr id="7" name="Rechteck 6"/>
            <p:cNvSpPr/>
            <p:nvPr userDrawn="1"/>
          </p:nvSpPr>
          <p:spPr>
            <a:xfrm>
              <a:off x="8766000" y="0"/>
              <a:ext cx="378000" cy="5144400"/>
            </a:xfrm>
            <a:prstGeom prst="rect">
              <a:avLst/>
            </a:prstGeom>
            <a:solidFill>
              <a:srgbClr val="5CC1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8" name="Rechteck 7"/>
            <p:cNvSpPr/>
            <p:nvPr userDrawn="1"/>
          </p:nvSpPr>
          <p:spPr>
            <a:xfrm>
              <a:off x="8197200" y="0"/>
              <a:ext cx="568800" cy="5144400"/>
            </a:xfrm>
            <a:prstGeom prst="rect">
              <a:avLst/>
            </a:prstGeom>
            <a:solidFill>
              <a:srgbClr val="EA1C0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" name="Rechteck 8"/>
            <p:cNvSpPr/>
            <p:nvPr userDrawn="1"/>
          </p:nvSpPr>
          <p:spPr>
            <a:xfrm>
              <a:off x="7974000" y="0"/>
              <a:ext cx="223200" cy="5144400"/>
            </a:xfrm>
            <a:prstGeom prst="rect">
              <a:avLst/>
            </a:prstGeom>
            <a:solidFill>
              <a:srgbClr val="B004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568209515"/>
      </p:ext>
    </p:extLst>
  </p:cSld>
  <p:clrMapOvr>
    <a:masterClrMapping/>
  </p:clrMapOvr>
  <p:hf hdr="0" ftr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full color 1">
    <p:bg>
      <p:bgPr>
        <a:solidFill>
          <a:srgbClr val="5CC1C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62800" y="1159200"/>
            <a:ext cx="6012000" cy="2574000"/>
          </a:xfrm>
        </p:spPr>
        <p:txBody>
          <a:bodyPr anchor="b" anchorCtr="0">
            <a:noAutofit/>
          </a:bodyPr>
          <a:lstStyle>
            <a:lvl1pPr algn="r">
              <a:lnSpc>
                <a:spcPts val="6400"/>
              </a:lnSpc>
              <a:defRPr sz="6400" b="0" cap="none" baseline="0">
                <a:solidFill>
                  <a:srgbClr val="FFFF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de-DE" dirty="0"/>
          </a:p>
        </p:txBody>
      </p:sp>
      <p:grpSp>
        <p:nvGrpSpPr>
          <p:cNvPr id="3" name="Gruppieren 2"/>
          <p:cNvGrpSpPr/>
          <p:nvPr userDrawn="1"/>
        </p:nvGrpSpPr>
        <p:grpSpPr>
          <a:xfrm>
            <a:off x="6652800" y="0"/>
            <a:ext cx="2491200" cy="5144400"/>
            <a:chOff x="6652800" y="0"/>
            <a:chExt cx="2491200" cy="5144400"/>
          </a:xfrm>
        </p:grpSpPr>
        <p:sp>
          <p:nvSpPr>
            <p:cNvPr id="8" name="Rechteck 7"/>
            <p:cNvSpPr/>
            <p:nvPr userDrawn="1"/>
          </p:nvSpPr>
          <p:spPr>
            <a:xfrm>
              <a:off x="7030800" y="0"/>
              <a:ext cx="2113200" cy="5144400"/>
            </a:xfrm>
            <a:prstGeom prst="rect">
              <a:avLst/>
            </a:prstGeom>
            <a:solidFill>
              <a:srgbClr val="EA1C0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9" name="Rechteck 8"/>
            <p:cNvSpPr/>
            <p:nvPr userDrawn="1"/>
          </p:nvSpPr>
          <p:spPr>
            <a:xfrm>
              <a:off x="6652800" y="0"/>
              <a:ext cx="378000" cy="5144400"/>
            </a:xfrm>
            <a:prstGeom prst="rect">
              <a:avLst/>
            </a:prstGeom>
            <a:solidFill>
              <a:srgbClr val="B004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3389924202"/>
      </p:ext>
    </p:extLst>
  </p:cSld>
  <p:clrMapOvr>
    <a:masterClrMapping/>
  </p:clrMapOvr>
  <p:hf hdr="0" ftr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full color 2">
    <p:bg>
      <p:bgPr>
        <a:solidFill>
          <a:srgbClr val="B0040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18800" y="1159200"/>
            <a:ext cx="6012000" cy="2574000"/>
          </a:xfrm>
        </p:spPr>
        <p:txBody>
          <a:bodyPr anchor="b" anchorCtr="0">
            <a:noAutofit/>
          </a:bodyPr>
          <a:lstStyle>
            <a:lvl1pPr algn="r">
              <a:lnSpc>
                <a:spcPts val="6400"/>
              </a:lnSpc>
              <a:defRPr sz="6400" b="0" cap="none" baseline="0">
                <a:solidFill>
                  <a:srgbClr val="FFFF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de-DE" dirty="0"/>
          </a:p>
        </p:txBody>
      </p:sp>
      <p:sp>
        <p:nvSpPr>
          <p:cNvPr id="8" name="Rechteck 7"/>
          <p:cNvSpPr/>
          <p:nvPr userDrawn="1"/>
        </p:nvSpPr>
        <p:spPr>
          <a:xfrm>
            <a:off x="7408800" y="0"/>
            <a:ext cx="1735200" cy="5144400"/>
          </a:xfrm>
          <a:prstGeom prst="rect">
            <a:avLst/>
          </a:prstGeom>
          <a:solidFill>
            <a:srgbClr val="EA1C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9" name="Rechteck 8"/>
          <p:cNvSpPr/>
          <p:nvPr userDrawn="1"/>
        </p:nvSpPr>
        <p:spPr>
          <a:xfrm>
            <a:off x="0" y="0"/>
            <a:ext cx="601200" cy="5144400"/>
          </a:xfrm>
          <a:prstGeom prst="rect">
            <a:avLst/>
          </a:prstGeom>
          <a:solidFill>
            <a:srgbClr val="E3E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9797803"/>
      </p:ext>
    </p:extLst>
  </p:cSld>
  <p:clrMapOvr>
    <a:masterClrMapping/>
  </p:clrMapOvr>
  <p:hf hdr="0" ftr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chart less col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ON_Logo_r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9200" y="3261600"/>
            <a:ext cx="2124877" cy="630000"/>
          </a:xfrm>
          <a:prstGeom prst="rect">
            <a:avLst/>
          </a:prstGeom>
        </p:spPr>
      </p:pic>
      <p:grpSp>
        <p:nvGrpSpPr>
          <p:cNvPr id="11" name="Gruppieren 10"/>
          <p:cNvGrpSpPr/>
          <p:nvPr userDrawn="1"/>
        </p:nvGrpSpPr>
        <p:grpSpPr>
          <a:xfrm>
            <a:off x="7974000" y="0"/>
            <a:ext cx="1170000" cy="5144400"/>
            <a:chOff x="7974000" y="0"/>
            <a:chExt cx="1170000" cy="5144400"/>
          </a:xfrm>
        </p:grpSpPr>
        <p:sp>
          <p:nvSpPr>
            <p:cNvPr id="8" name="Rechteck 7"/>
            <p:cNvSpPr/>
            <p:nvPr userDrawn="1"/>
          </p:nvSpPr>
          <p:spPr>
            <a:xfrm>
              <a:off x="8766000" y="0"/>
              <a:ext cx="378000" cy="5144400"/>
            </a:xfrm>
            <a:prstGeom prst="rect">
              <a:avLst/>
            </a:prstGeom>
            <a:solidFill>
              <a:srgbClr val="5CC1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" name="Rechteck 8"/>
            <p:cNvSpPr/>
            <p:nvPr userDrawn="1"/>
          </p:nvSpPr>
          <p:spPr>
            <a:xfrm>
              <a:off x="8197200" y="0"/>
              <a:ext cx="568800" cy="5144400"/>
            </a:xfrm>
            <a:prstGeom prst="rect">
              <a:avLst/>
            </a:prstGeom>
            <a:solidFill>
              <a:srgbClr val="EA1C0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" name="Rechteck 9"/>
            <p:cNvSpPr/>
            <p:nvPr userDrawn="1"/>
          </p:nvSpPr>
          <p:spPr>
            <a:xfrm>
              <a:off x="7974000" y="0"/>
              <a:ext cx="223200" cy="5144400"/>
            </a:xfrm>
            <a:prstGeom prst="rect">
              <a:avLst/>
            </a:prstGeom>
            <a:solidFill>
              <a:srgbClr val="B004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2804400" y="1159200"/>
            <a:ext cx="4791600" cy="1080000"/>
          </a:xfrm>
        </p:spPr>
        <p:txBody>
          <a:bodyPr/>
          <a:lstStyle>
            <a:lvl1pPr algn="r">
              <a:lnSpc>
                <a:spcPct val="100000"/>
              </a:lnSpc>
              <a:spcAft>
                <a:spcPts val="0"/>
              </a:spcAft>
              <a:defRPr sz="6000">
                <a:solidFill>
                  <a:srgbClr val="EA1C0A"/>
                </a:solidFill>
                <a:latin typeface="+mj-lt"/>
              </a:defRPr>
            </a:lvl1pPr>
            <a:lvl2pPr algn="r">
              <a:lnSpc>
                <a:spcPct val="100000"/>
              </a:lnSpc>
              <a:spcAft>
                <a:spcPts val="0"/>
              </a:spcAft>
              <a:defRPr sz="6000">
                <a:solidFill>
                  <a:srgbClr val="EA1C0A"/>
                </a:solidFill>
                <a:latin typeface="+mj-lt"/>
              </a:defRPr>
            </a:lvl2pPr>
            <a:lvl3pPr algn="r">
              <a:lnSpc>
                <a:spcPct val="100000"/>
              </a:lnSpc>
              <a:spcAft>
                <a:spcPts val="0"/>
              </a:spcAft>
              <a:defRPr sz="6000">
                <a:solidFill>
                  <a:srgbClr val="EA1C0A"/>
                </a:solidFill>
                <a:latin typeface="+mj-lt"/>
              </a:defRPr>
            </a:lvl3pPr>
            <a:lvl4pPr algn="r">
              <a:lnSpc>
                <a:spcPct val="100000"/>
              </a:lnSpc>
              <a:spcAft>
                <a:spcPts val="0"/>
              </a:spcAft>
              <a:defRPr sz="6000">
                <a:solidFill>
                  <a:srgbClr val="EA1C0A"/>
                </a:solidFill>
                <a:latin typeface="+mj-lt"/>
              </a:defRPr>
            </a:lvl4pPr>
            <a:lvl5pPr algn="r">
              <a:lnSpc>
                <a:spcPct val="100000"/>
              </a:lnSpc>
              <a:spcAft>
                <a:spcPts val="0"/>
              </a:spcAft>
              <a:defRPr sz="6000">
                <a:solidFill>
                  <a:srgbClr val="EA1C0A"/>
                </a:solidFill>
                <a:latin typeface="+mj-lt"/>
              </a:defRPr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1"/>
          </p:nvPr>
        </p:nvSpPr>
        <p:spPr>
          <a:xfrm>
            <a:off x="2804400" y="2268000"/>
            <a:ext cx="4791600" cy="774000"/>
          </a:xfrm>
        </p:spPr>
        <p:txBody>
          <a:bodyPr/>
          <a:lstStyle>
            <a:lvl1pPr algn="r">
              <a:lnSpc>
                <a:spcPct val="100000"/>
              </a:lnSpc>
              <a:spcAft>
                <a:spcPts val="0"/>
              </a:spcAft>
              <a:defRPr sz="2500">
                <a:solidFill>
                  <a:srgbClr val="EA1C0A"/>
                </a:solidFill>
              </a:defRPr>
            </a:lvl1pPr>
          </a:lstStyle>
          <a:p>
            <a:pPr lvl="0"/>
            <a:r>
              <a:rPr lang="hu-HU"/>
              <a:t>Mintaszöveg szerkesztése</a:t>
            </a:r>
          </a:p>
        </p:txBody>
      </p:sp>
    </p:spTree>
    <p:extLst>
      <p:ext uri="{BB962C8B-B14F-4D97-AF65-F5344CB8AC3E}">
        <p14:creationId xmlns:p14="http://schemas.microsoft.com/office/powerpoint/2010/main" val="2750502519"/>
      </p:ext>
    </p:extLst>
  </p:cSld>
  <p:clrMapOvr>
    <a:masterClrMapping/>
  </p:clrMapOvr>
  <p:hf hdr="0" ftr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chart full color">
    <p:bg>
      <p:bgPr>
        <a:solidFill>
          <a:srgbClr val="EA1C0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788400" y="0"/>
            <a:ext cx="378000" cy="5144400"/>
          </a:xfrm>
          <a:prstGeom prst="rect">
            <a:avLst/>
          </a:prstGeom>
          <a:solidFill>
            <a:srgbClr val="5CC1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/>
          <p:cNvSpPr/>
          <p:nvPr userDrawn="1"/>
        </p:nvSpPr>
        <p:spPr>
          <a:xfrm>
            <a:off x="0" y="0"/>
            <a:ext cx="788400" cy="5144400"/>
          </a:xfrm>
          <a:prstGeom prst="rect">
            <a:avLst/>
          </a:prstGeom>
          <a:solidFill>
            <a:srgbClr val="E3E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/>
          <p:cNvSpPr/>
          <p:nvPr userDrawn="1"/>
        </p:nvSpPr>
        <p:spPr>
          <a:xfrm>
            <a:off x="6343200" y="0"/>
            <a:ext cx="2800800" cy="5144400"/>
          </a:xfrm>
          <a:prstGeom prst="rect">
            <a:avLst/>
          </a:prstGeom>
          <a:solidFill>
            <a:srgbClr val="B004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" name="EON_Logo_w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1200" y="3261600"/>
            <a:ext cx="2124877" cy="630000"/>
          </a:xfrm>
          <a:prstGeom prst="rect">
            <a:avLst/>
          </a:prstGeom>
        </p:spPr>
      </p:pic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1166400" y="1159200"/>
            <a:ext cx="4791600" cy="1080000"/>
          </a:xfrm>
        </p:spPr>
        <p:txBody>
          <a:bodyPr/>
          <a:lstStyle>
            <a:lvl1pPr algn="r">
              <a:lnSpc>
                <a:spcPct val="100000"/>
              </a:lnSpc>
              <a:spcAft>
                <a:spcPts val="0"/>
              </a:spcAft>
              <a:defRPr sz="6000">
                <a:solidFill>
                  <a:srgbClr val="FFFFFF"/>
                </a:solidFill>
                <a:latin typeface="+mj-lt"/>
              </a:defRPr>
            </a:lvl1pPr>
            <a:lvl2pPr algn="r">
              <a:lnSpc>
                <a:spcPct val="100000"/>
              </a:lnSpc>
              <a:spcAft>
                <a:spcPts val="0"/>
              </a:spcAft>
              <a:defRPr sz="6000">
                <a:solidFill>
                  <a:srgbClr val="FFFFFF"/>
                </a:solidFill>
                <a:latin typeface="+mj-lt"/>
              </a:defRPr>
            </a:lvl2pPr>
            <a:lvl3pPr algn="r">
              <a:lnSpc>
                <a:spcPct val="100000"/>
              </a:lnSpc>
              <a:spcAft>
                <a:spcPts val="0"/>
              </a:spcAft>
              <a:defRPr sz="6000">
                <a:solidFill>
                  <a:srgbClr val="FFFFFF"/>
                </a:solidFill>
                <a:latin typeface="+mj-lt"/>
              </a:defRPr>
            </a:lvl3pPr>
            <a:lvl4pPr algn="r">
              <a:lnSpc>
                <a:spcPct val="100000"/>
              </a:lnSpc>
              <a:spcAft>
                <a:spcPts val="0"/>
              </a:spcAft>
              <a:defRPr sz="6000">
                <a:solidFill>
                  <a:srgbClr val="FFFFFF"/>
                </a:solidFill>
                <a:latin typeface="+mj-lt"/>
              </a:defRPr>
            </a:lvl4pPr>
            <a:lvl5pPr algn="r">
              <a:lnSpc>
                <a:spcPct val="100000"/>
              </a:lnSpc>
              <a:spcAft>
                <a:spcPts val="0"/>
              </a:spcAft>
              <a:defRPr sz="6000">
                <a:solidFill>
                  <a:srgbClr val="FFFFFF"/>
                </a:solidFill>
                <a:latin typeface="+mj-lt"/>
              </a:defRPr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1"/>
          </p:nvPr>
        </p:nvSpPr>
        <p:spPr>
          <a:xfrm>
            <a:off x="1166400" y="2268000"/>
            <a:ext cx="4791600" cy="774000"/>
          </a:xfrm>
        </p:spPr>
        <p:txBody>
          <a:bodyPr/>
          <a:lstStyle>
            <a:lvl1pPr algn="r">
              <a:lnSpc>
                <a:spcPct val="100000"/>
              </a:lnSpc>
              <a:spcAft>
                <a:spcPts val="0"/>
              </a:spcAft>
              <a:defRPr sz="2500">
                <a:solidFill>
                  <a:srgbClr val="FFFFFF"/>
                </a:solidFill>
              </a:defRPr>
            </a:lvl1pPr>
            <a:lvl2pPr algn="r">
              <a:lnSpc>
                <a:spcPct val="100000"/>
              </a:lnSpc>
              <a:spcAft>
                <a:spcPts val="0"/>
              </a:spcAft>
              <a:defRPr sz="2500">
                <a:solidFill>
                  <a:srgbClr val="FFFFFF"/>
                </a:solidFill>
              </a:defRPr>
            </a:lvl2pPr>
            <a:lvl3pPr algn="r">
              <a:lnSpc>
                <a:spcPct val="100000"/>
              </a:lnSpc>
              <a:spcAft>
                <a:spcPts val="0"/>
              </a:spcAft>
              <a:defRPr sz="2500">
                <a:solidFill>
                  <a:srgbClr val="FFFFFF"/>
                </a:solidFill>
              </a:defRPr>
            </a:lvl3pPr>
            <a:lvl4pPr algn="r">
              <a:lnSpc>
                <a:spcPct val="100000"/>
              </a:lnSpc>
              <a:spcAft>
                <a:spcPts val="0"/>
              </a:spcAft>
              <a:defRPr sz="2500">
                <a:solidFill>
                  <a:srgbClr val="FFFFFF"/>
                </a:solidFill>
              </a:defRPr>
            </a:lvl4pPr>
            <a:lvl5pPr algn="r">
              <a:lnSpc>
                <a:spcPct val="100000"/>
              </a:lnSpc>
              <a:spcAft>
                <a:spcPts val="0"/>
              </a:spcAft>
              <a:defRPr sz="2500">
                <a:solidFill>
                  <a:srgbClr val="FFFFFF"/>
                </a:solidFill>
              </a:defRPr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4470403"/>
      </p:ext>
    </p:extLst>
  </p:cSld>
  <p:clrMapOvr>
    <a:masterClrMapping/>
  </p:clrMapOvr>
  <p:hf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/>
          <p:cNvGrpSpPr/>
          <p:nvPr userDrawn="1"/>
        </p:nvGrpSpPr>
        <p:grpSpPr>
          <a:xfrm>
            <a:off x="0" y="0"/>
            <a:ext cx="9144000" cy="5144400"/>
            <a:chOff x="0" y="0"/>
            <a:chExt cx="9144000" cy="5144400"/>
          </a:xfrm>
        </p:grpSpPr>
        <p:sp>
          <p:nvSpPr>
            <p:cNvPr id="7" name="Rechteck 6"/>
            <p:cNvSpPr/>
            <p:nvPr userDrawn="1"/>
          </p:nvSpPr>
          <p:spPr>
            <a:xfrm>
              <a:off x="8920800" y="0"/>
              <a:ext cx="223200" cy="5144400"/>
            </a:xfrm>
            <a:prstGeom prst="rect">
              <a:avLst/>
            </a:prstGeom>
            <a:solidFill>
              <a:srgbClr val="E3E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8" name="Rechteck 7"/>
            <p:cNvSpPr/>
            <p:nvPr userDrawn="1"/>
          </p:nvSpPr>
          <p:spPr>
            <a:xfrm>
              <a:off x="6649200" y="0"/>
              <a:ext cx="2271600" cy="5144400"/>
            </a:xfrm>
            <a:prstGeom prst="rect">
              <a:avLst/>
            </a:prstGeom>
            <a:solidFill>
              <a:srgbClr val="EA1C0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" name="Rechteck 8"/>
            <p:cNvSpPr/>
            <p:nvPr userDrawn="1"/>
          </p:nvSpPr>
          <p:spPr>
            <a:xfrm>
              <a:off x="0" y="0"/>
              <a:ext cx="601200" cy="5144400"/>
            </a:xfrm>
            <a:prstGeom prst="rect">
              <a:avLst/>
            </a:prstGeom>
            <a:solidFill>
              <a:srgbClr val="5CC1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pic>
        <p:nvPicPr>
          <p:cNvPr id="11" name="Grafik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400" y="-1"/>
            <a:ext cx="6058455" cy="51444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79200" y="1573200"/>
            <a:ext cx="5295600" cy="1224000"/>
          </a:xfrm>
        </p:spPr>
        <p:txBody>
          <a:bodyPr anchor="b" anchorCtr="0">
            <a:noAutofit/>
          </a:bodyPr>
          <a:lstStyle>
            <a:lvl1pPr algn="r">
              <a:lnSpc>
                <a:spcPts val="4600"/>
              </a:lnSpc>
              <a:defRPr sz="4600" kern="100" baseline="0"/>
            </a:lvl1pPr>
          </a:lstStyle>
          <a:p>
            <a:r>
              <a:rPr lang="hu-HU"/>
              <a:t>Mintacím szerkesztése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979200" y="2901600"/>
            <a:ext cx="5295600" cy="543600"/>
          </a:xfrm>
        </p:spPr>
        <p:txBody>
          <a:bodyPr>
            <a:noAutofit/>
          </a:bodyPr>
          <a:lstStyle>
            <a:lvl1pPr marL="0" indent="0" algn="r">
              <a:lnSpc>
                <a:spcPct val="100000"/>
              </a:lnSpc>
              <a:spcAft>
                <a:spcPts val="600"/>
              </a:spcAft>
              <a:buNone/>
              <a:defRPr sz="1900" kern="100" baseline="0">
                <a:solidFill>
                  <a:srgbClr val="EA1C0A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Kattintson ide az alcím mintájának szerkesztéséhez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845600" y="522000"/>
            <a:ext cx="1440000" cy="144000"/>
          </a:xfrm>
        </p:spPr>
        <p:txBody>
          <a:bodyPr/>
          <a:lstStyle>
            <a:lvl1pPr algn="r">
              <a:defRPr>
                <a:solidFill>
                  <a:srgbClr val="FFFFFF"/>
                </a:solidFill>
              </a:defRPr>
            </a:lvl1pPr>
          </a:lstStyle>
          <a:p>
            <a:r>
              <a:rPr lang="de-DE"/>
              <a:t>29.01.2019</a:t>
            </a:r>
            <a:endParaRPr lang="de-DE" dirty="0"/>
          </a:p>
        </p:txBody>
      </p:sp>
      <p:pic>
        <p:nvPicPr>
          <p:cNvPr id="5" name="EON_Logo_r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0800" y="3708000"/>
            <a:ext cx="2124877" cy="63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319924"/>
      </p:ext>
    </p:extLst>
  </p:cSld>
  <p:clrMapOvr>
    <a:masterClrMapping/>
  </p:clrMapOvr>
  <p:hf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29.01.2019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4500860"/>
      </p:ext>
    </p:extLst>
  </p:cSld>
  <p:clrMapOvr>
    <a:masterClrMapping/>
  </p:clrMapOvr>
  <p:hf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t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78000" y="1371600"/>
            <a:ext cx="4068000" cy="3049200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98000" y="1371600"/>
            <a:ext cx="4068000" cy="3049200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29.01.2019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1153642"/>
      </p:ext>
    </p:extLst>
  </p:cSld>
  <p:clrMapOvr>
    <a:masterClrMapping/>
  </p:clrMapOvr>
  <p:hf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78000" y="1371600"/>
            <a:ext cx="2628000" cy="3049200"/>
          </a:xfrm>
        </p:spPr>
        <p:txBody>
          <a:bodyPr>
            <a:noAutofit/>
          </a:bodyPr>
          <a:lstStyle>
            <a:lvl1pPr>
              <a:lnSpc>
                <a:spcPts val="1375"/>
              </a:lnSpc>
              <a:defRPr sz="1100"/>
            </a:lvl1pPr>
            <a:lvl2pPr>
              <a:lnSpc>
                <a:spcPts val="1375"/>
              </a:lnSpc>
              <a:defRPr sz="1100"/>
            </a:lvl2pPr>
            <a:lvl3pPr>
              <a:lnSpc>
                <a:spcPts val="1375"/>
              </a:lnSpc>
              <a:defRPr sz="1100"/>
            </a:lvl3pPr>
            <a:lvl4pPr>
              <a:lnSpc>
                <a:spcPts val="1375"/>
              </a:lnSpc>
              <a:defRPr sz="1100"/>
            </a:lvl4pPr>
            <a:lvl5pPr>
              <a:lnSpc>
                <a:spcPts val="1375"/>
              </a:lnSpc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258000" y="1371600"/>
            <a:ext cx="2628000" cy="3049200"/>
          </a:xfrm>
        </p:spPr>
        <p:txBody>
          <a:bodyPr>
            <a:noAutofit/>
          </a:bodyPr>
          <a:lstStyle>
            <a:lvl1pPr>
              <a:lnSpc>
                <a:spcPts val="1375"/>
              </a:lnSpc>
              <a:defRPr sz="1100"/>
            </a:lvl1pPr>
            <a:lvl2pPr>
              <a:lnSpc>
                <a:spcPts val="1375"/>
              </a:lnSpc>
              <a:defRPr sz="1100"/>
            </a:lvl2pPr>
            <a:lvl3pPr>
              <a:lnSpc>
                <a:spcPts val="1375"/>
              </a:lnSpc>
              <a:defRPr sz="1100"/>
            </a:lvl3pPr>
            <a:lvl4pPr>
              <a:lnSpc>
                <a:spcPts val="1375"/>
              </a:lnSpc>
              <a:defRPr sz="1100"/>
            </a:lvl4pPr>
            <a:lvl5pPr>
              <a:lnSpc>
                <a:spcPts val="1375"/>
              </a:lnSpc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29.01.2019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de-DE" smtClean="0"/>
              <a:t>‹#›</a:t>
            </a:fld>
            <a:endParaRPr lang="de-DE"/>
          </a:p>
        </p:txBody>
      </p:sp>
      <p:sp>
        <p:nvSpPr>
          <p:cNvPr id="8" name="Inhaltsplatzhalter 3"/>
          <p:cNvSpPr>
            <a:spLocks noGrp="1"/>
          </p:cNvSpPr>
          <p:nvPr>
            <p:ph sz="half" idx="13"/>
          </p:nvPr>
        </p:nvSpPr>
        <p:spPr>
          <a:xfrm>
            <a:off x="6141600" y="1371600"/>
            <a:ext cx="2628000" cy="3049200"/>
          </a:xfrm>
        </p:spPr>
        <p:txBody>
          <a:bodyPr>
            <a:noAutofit/>
          </a:bodyPr>
          <a:lstStyle>
            <a:lvl1pPr>
              <a:lnSpc>
                <a:spcPts val="1375"/>
              </a:lnSpc>
              <a:defRPr sz="1100"/>
            </a:lvl1pPr>
            <a:lvl2pPr>
              <a:lnSpc>
                <a:spcPts val="1375"/>
              </a:lnSpc>
              <a:defRPr sz="1100"/>
            </a:lvl2pPr>
            <a:lvl3pPr>
              <a:lnSpc>
                <a:spcPts val="1375"/>
              </a:lnSpc>
              <a:defRPr sz="1100"/>
            </a:lvl3pPr>
            <a:lvl4pPr>
              <a:lnSpc>
                <a:spcPts val="1375"/>
              </a:lnSpc>
              <a:defRPr sz="1100"/>
            </a:lvl4pPr>
            <a:lvl5pPr>
              <a:lnSpc>
                <a:spcPts val="1375"/>
              </a:lnSpc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0705529"/>
      </p:ext>
    </p:extLst>
  </p:cSld>
  <p:clrMapOvr>
    <a:masterClrMapping/>
  </p:clrMapOvr>
  <p:hf hdr="0" ft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ma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77825" y="1371600"/>
            <a:ext cx="5508000" cy="33988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29.01.2019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6138000" y="1371600"/>
            <a:ext cx="2628000" cy="2628000"/>
          </a:xfrm>
        </p:spPr>
        <p:txBody>
          <a:bodyPr/>
          <a:lstStyle/>
          <a:p>
            <a:r>
              <a:rPr lang="hu-HU"/>
              <a:t>Kép beszúrásához kattintson az ikonra</a:t>
            </a:r>
            <a:endParaRPr lang="de-DE"/>
          </a:p>
        </p:txBody>
      </p:sp>
      <p:sp>
        <p:nvSpPr>
          <p:cNvPr id="8" name="Textplatzhalter 4"/>
          <p:cNvSpPr>
            <a:spLocks noGrp="1"/>
          </p:cNvSpPr>
          <p:nvPr>
            <p:ph type="body" sz="half" idx="3" hasCustomPrompt="1"/>
          </p:nvPr>
        </p:nvSpPr>
        <p:spPr>
          <a:xfrm>
            <a:off x="6138000" y="4060800"/>
            <a:ext cx="2628000" cy="360000"/>
          </a:xfrm>
        </p:spPr>
        <p:txBody>
          <a:bodyPr anchor="b" anchorCtr="0">
            <a:noAutofit/>
          </a:bodyPr>
          <a:lstStyle>
            <a:lvl1pPr>
              <a:defRPr sz="900">
                <a:solidFill>
                  <a:srgbClr val="B00402"/>
                </a:solidFill>
              </a:defRPr>
            </a:lvl1pPr>
            <a:lvl2pPr>
              <a:defRPr sz="900">
                <a:solidFill>
                  <a:srgbClr val="B00402"/>
                </a:solidFill>
              </a:defRPr>
            </a:lvl2pPr>
            <a:lvl3pPr>
              <a:defRPr sz="900">
                <a:solidFill>
                  <a:srgbClr val="B00402"/>
                </a:solidFill>
              </a:defRPr>
            </a:lvl3pPr>
            <a:lvl4pPr>
              <a:defRPr sz="900">
                <a:solidFill>
                  <a:srgbClr val="B00402"/>
                </a:solidFill>
              </a:defRPr>
            </a:lvl4pPr>
            <a:lvl5pPr>
              <a:defRPr sz="900">
                <a:solidFill>
                  <a:srgbClr val="B00402"/>
                </a:solidFill>
              </a:defRPr>
            </a:lvl5pPr>
          </a:lstStyle>
          <a:p>
            <a:pPr lvl="0"/>
            <a:r>
              <a:rPr lang="de-DE" dirty="0"/>
              <a:t>Additional </a:t>
            </a:r>
            <a:r>
              <a:rPr lang="de-DE" dirty="0" err="1"/>
              <a:t>information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46981864"/>
      </p:ext>
    </p:extLst>
  </p:cSld>
  <p:clrMapOvr>
    <a:masterClrMapping/>
  </p:clrMapOvr>
  <p:hf hdr="0" ft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medium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38000" y="1371600"/>
            <a:ext cx="2628000" cy="2628000"/>
          </a:xfrm>
        </p:spPr>
        <p:txBody>
          <a:bodyPr/>
          <a:lstStyle>
            <a:lvl1pPr>
              <a:lnSpc>
                <a:spcPts val="1375"/>
              </a:lnSpc>
              <a:defRPr sz="1100"/>
            </a:lvl1pPr>
            <a:lvl2pPr>
              <a:lnSpc>
                <a:spcPts val="1375"/>
              </a:lnSpc>
              <a:defRPr sz="1100"/>
            </a:lvl2pPr>
            <a:lvl3pPr>
              <a:lnSpc>
                <a:spcPts val="1375"/>
              </a:lnSpc>
              <a:defRPr sz="1100"/>
            </a:lvl3pPr>
            <a:lvl4pPr>
              <a:lnSpc>
                <a:spcPts val="1375"/>
              </a:lnSpc>
              <a:defRPr sz="1100"/>
            </a:lvl4pPr>
            <a:lvl5pPr>
              <a:lnSpc>
                <a:spcPts val="1375"/>
              </a:lnSpc>
              <a:defRPr sz="1100"/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29.01.2019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0" y="1371600"/>
            <a:ext cx="5886000" cy="3772800"/>
          </a:xfrm>
        </p:spPr>
        <p:txBody>
          <a:bodyPr/>
          <a:lstStyle/>
          <a:p>
            <a:r>
              <a:rPr lang="hu-HU"/>
              <a:t>Kép beszúrásához kattintson az ikonra</a:t>
            </a:r>
            <a:endParaRPr lang="de-DE"/>
          </a:p>
        </p:txBody>
      </p:sp>
      <p:sp>
        <p:nvSpPr>
          <p:cNvPr id="8" name="Textplatzhalter 4"/>
          <p:cNvSpPr>
            <a:spLocks noGrp="1"/>
          </p:cNvSpPr>
          <p:nvPr>
            <p:ph type="body" sz="half" idx="3" hasCustomPrompt="1"/>
          </p:nvPr>
        </p:nvSpPr>
        <p:spPr>
          <a:xfrm>
            <a:off x="6138000" y="4060800"/>
            <a:ext cx="2628000" cy="360000"/>
          </a:xfrm>
        </p:spPr>
        <p:txBody>
          <a:bodyPr anchor="b" anchorCtr="0">
            <a:noAutofit/>
          </a:bodyPr>
          <a:lstStyle>
            <a:lvl1pPr>
              <a:defRPr sz="900">
                <a:solidFill>
                  <a:srgbClr val="B00402"/>
                </a:solidFill>
              </a:defRPr>
            </a:lvl1pPr>
            <a:lvl2pPr>
              <a:defRPr sz="900">
                <a:solidFill>
                  <a:srgbClr val="B00402"/>
                </a:solidFill>
              </a:defRPr>
            </a:lvl2pPr>
            <a:lvl3pPr>
              <a:defRPr sz="900">
                <a:solidFill>
                  <a:srgbClr val="B00402"/>
                </a:solidFill>
              </a:defRPr>
            </a:lvl3pPr>
            <a:lvl4pPr>
              <a:defRPr sz="900">
                <a:solidFill>
                  <a:srgbClr val="B00402"/>
                </a:solidFill>
              </a:defRPr>
            </a:lvl4pPr>
            <a:lvl5pPr>
              <a:defRPr sz="900">
                <a:solidFill>
                  <a:srgbClr val="B00402"/>
                </a:solidFill>
              </a:defRPr>
            </a:lvl5pPr>
          </a:lstStyle>
          <a:p>
            <a:pPr lvl="0"/>
            <a:r>
              <a:rPr lang="de-DE" dirty="0"/>
              <a:t>Additional </a:t>
            </a:r>
            <a:r>
              <a:rPr lang="de-DE" dirty="0" err="1"/>
              <a:t>information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93840440"/>
      </p:ext>
    </p:extLst>
  </p:cSld>
  <p:clrMapOvr>
    <a:masterClrMapping/>
  </p:clrMapOvr>
  <p:hf hdr="0" ft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29.01.2019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de-DE" smtClean="0"/>
              <a:t>‹#›</a:t>
            </a:fld>
            <a:endParaRPr lang="de-DE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0" y="1371600"/>
            <a:ext cx="9144000" cy="3772800"/>
          </a:xfrm>
        </p:spPr>
        <p:txBody>
          <a:bodyPr/>
          <a:lstStyle/>
          <a:p>
            <a:r>
              <a:rPr lang="hu-HU"/>
              <a:t>Kép beszúrásához kattintson az ikonra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1655553"/>
      </p:ext>
    </p:extLst>
  </p:cSld>
  <p:clrMapOvr>
    <a:masterClrMapping/>
  </p:clrMapOvr>
  <p:hf hdr="0" ft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78000" y="378000"/>
            <a:ext cx="5508000" cy="72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78000" y="1371600"/>
            <a:ext cx="6948000" cy="339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7736400" y="4662000"/>
            <a:ext cx="756000" cy="1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r">
              <a:lnSpc>
                <a:spcPts val="1125"/>
              </a:lnSpc>
              <a:defRPr sz="900">
                <a:solidFill>
                  <a:srgbClr val="000000"/>
                </a:solidFill>
              </a:defRPr>
            </a:lvl1pPr>
          </a:lstStyle>
          <a:p>
            <a:r>
              <a:rPr lang="de-DE"/>
              <a:t>29.01.2019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7020000" y="518400"/>
            <a:ext cx="1746000" cy="30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r">
              <a:lnSpc>
                <a:spcPts val="1125"/>
              </a:lnSpc>
              <a:defRPr sz="900">
                <a:solidFill>
                  <a:srgbClr val="000000"/>
                </a:solidFill>
                <a:latin typeface="+mj-lt"/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492400" y="4662000"/>
            <a:ext cx="273600" cy="1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r">
              <a:lnSpc>
                <a:spcPts val="1125"/>
              </a:lnSpc>
              <a:defRPr sz="900">
                <a:solidFill>
                  <a:srgbClr val="000000"/>
                </a:solidFill>
                <a:latin typeface="+mn-lt"/>
              </a:defRPr>
            </a:lvl1pPr>
          </a:lstStyle>
          <a:p>
            <a:fld id="{93C795C4-4A26-412B-AA90-98E97FF83D41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6946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6" r:id="rId2"/>
    <p:sldLayoutId id="2147483667" r:id="rId3"/>
    <p:sldLayoutId id="2147483650" r:id="rId4"/>
    <p:sldLayoutId id="2147483652" r:id="rId5"/>
    <p:sldLayoutId id="2147483658" r:id="rId6"/>
    <p:sldLayoutId id="2147483662" r:id="rId7"/>
    <p:sldLayoutId id="2147483660" r:id="rId8"/>
    <p:sldLayoutId id="2147483664" r:id="rId9"/>
    <p:sldLayoutId id="2147483665" r:id="rId10"/>
    <p:sldLayoutId id="2147483654" r:id="rId11"/>
    <p:sldLayoutId id="2147483655" r:id="rId12"/>
    <p:sldLayoutId id="2147483678" r:id="rId13"/>
    <p:sldLayoutId id="2147483668" r:id="rId14"/>
    <p:sldLayoutId id="2147483675" r:id="rId15"/>
    <p:sldLayoutId id="2147483676" r:id="rId16"/>
    <p:sldLayoutId id="2147483677" r:id="rId17"/>
    <p:sldLayoutId id="2147483674" r:id="rId18"/>
    <p:sldLayoutId id="2147483669" r:id="rId19"/>
    <p:sldLayoutId id="2147483651" r:id="rId20"/>
    <p:sldLayoutId id="2147483670" r:id="rId21"/>
    <p:sldLayoutId id="2147483671" r:id="rId22"/>
    <p:sldLayoutId id="2147483672" r:id="rId23"/>
    <p:sldLayoutId id="2147483673" r:id="rId24"/>
  </p:sldLayoutIdLst>
  <p:hf hdr="0" ftr="0"/>
  <p:txStyles>
    <p:titleStyle>
      <a:lvl1pPr algn="l" defTabSz="914400" rtl="0" eaLnBrk="1" latinLnBrk="0" hangingPunct="1">
        <a:lnSpc>
          <a:spcPts val="2500"/>
        </a:lnSpc>
        <a:spcBef>
          <a:spcPct val="0"/>
        </a:spcBef>
        <a:buNone/>
        <a:defRPr sz="2400" kern="100" baseline="0">
          <a:solidFill>
            <a:srgbClr val="EA1C0A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ts val="1750"/>
        </a:lnSpc>
        <a:spcBef>
          <a:spcPts val="0"/>
        </a:spcBef>
        <a:spcAft>
          <a:spcPts val="600"/>
        </a:spcAft>
        <a:buFont typeface="Arial" panose="020B0604020202020204" pitchFamily="34" charset="0"/>
        <a:buNone/>
        <a:defRPr sz="1400" kern="100" baseline="0">
          <a:solidFill>
            <a:schemeClr val="tx1"/>
          </a:solidFill>
          <a:latin typeface="+mn-lt"/>
          <a:ea typeface="+mn-ea"/>
          <a:cs typeface="+mn-cs"/>
        </a:defRPr>
      </a:lvl1pPr>
      <a:lvl2pPr marL="179388" indent="-179387" algn="l" defTabSz="914400" rtl="0" eaLnBrk="1" latinLnBrk="0" hangingPunct="1">
        <a:lnSpc>
          <a:spcPts val="1750"/>
        </a:lnSpc>
        <a:spcBef>
          <a:spcPts val="0"/>
        </a:spcBef>
        <a:spcAft>
          <a:spcPts val="600"/>
        </a:spcAft>
        <a:buClr>
          <a:srgbClr val="EA1C0A"/>
        </a:buClr>
        <a:buFont typeface="EON Brix Sans" panose="020B0500000000000000" pitchFamily="34" charset="0"/>
        <a:buChar char="•"/>
        <a:defRPr sz="1400" kern="100" baseline="0">
          <a:solidFill>
            <a:schemeClr val="tx1"/>
          </a:solidFill>
          <a:latin typeface="+mn-lt"/>
          <a:ea typeface="+mn-ea"/>
          <a:cs typeface="+mn-cs"/>
        </a:defRPr>
      </a:lvl2pPr>
      <a:lvl3pPr marL="358775" indent="-179388" algn="l" defTabSz="914400" rtl="0" eaLnBrk="1" latinLnBrk="0" hangingPunct="1">
        <a:lnSpc>
          <a:spcPts val="175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400" kern="100" baseline="0">
          <a:solidFill>
            <a:schemeClr val="tx1"/>
          </a:solidFill>
          <a:latin typeface="+mn-lt"/>
          <a:ea typeface="+mn-ea"/>
          <a:cs typeface="+mn-cs"/>
        </a:defRPr>
      </a:lvl3pPr>
      <a:lvl4pPr marL="538163" indent="-179387" algn="l" defTabSz="914400" rtl="0" eaLnBrk="1" latinLnBrk="0" hangingPunct="1">
        <a:lnSpc>
          <a:spcPts val="175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–"/>
        <a:defRPr sz="1400" kern="100" baseline="0">
          <a:solidFill>
            <a:schemeClr val="tx1"/>
          </a:solidFill>
          <a:latin typeface="+mn-lt"/>
          <a:ea typeface="+mn-ea"/>
          <a:cs typeface="+mn-cs"/>
        </a:defRPr>
      </a:lvl4pPr>
      <a:lvl5pPr marL="717550" indent="-179388" algn="l" defTabSz="914400" rtl="0" eaLnBrk="1" latinLnBrk="0" hangingPunct="1">
        <a:lnSpc>
          <a:spcPts val="1750"/>
        </a:lnSpc>
        <a:spcBef>
          <a:spcPts val="0"/>
        </a:spcBef>
        <a:spcAft>
          <a:spcPts val="600"/>
        </a:spcAft>
        <a:buFont typeface="Symbol" panose="05050102010706020507" pitchFamily="18" charset="2"/>
        <a:buChar char="-"/>
        <a:defRPr sz="1400" kern="1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9.png"/><Relationship Id="rId7" Type="http://schemas.openxmlformats.org/officeDocument/2006/relationships/image" Target="../media/image1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10" Type="http://schemas.openxmlformats.org/officeDocument/2006/relationships/image" Target="../media/image7.png"/><Relationship Id="rId4" Type="http://schemas.microsoft.com/office/2007/relationships/hdphoto" Target="../media/hdphoto1.wdp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5.jpeg"/><Relationship Id="rId7" Type="http://schemas.openxmlformats.org/officeDocument/2006/relationships/image" Target="../media/image1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6" Type="http://schemas.microsoft.com/office/2007/relationships/hdphoto" Target="../media/hdphoto1.wdp"/><Relationship Id="rId5" Type="http://schemas.openxmlformats.org/officeDocument/2006/relationships/image" Target="../media/image9.png"/><Relationship Id="rId10" Type="http://schemas.openxmlformats.org/officeDocument/2006/relationships/image" Target="../media/image8.png"/><Relationship Id="rId4" Type="http://schemas.openxmlformats.org/officeDocument/2006/relationships/image" Target="../media/image6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0" name="Group 5">
            <a:extLst>
              <a:ext uri="{FF2B5EF4-FFF2-40B4-BE49-F238E27FC236}">
                <a16:creationId xmlns:a16="http://schemas.microsoft.com/office/drawing/2014/main" id="{017589E1-7ED0-4174-B5F8-31283DAAA54B}"/>
              </a:ext>
            </a:extLst>
          </p:cNvPr>
          <p:cNvGrpSpPr/>
          <p:nvPr/>
        </p:nvGrpSpPr>
        <p:grpSpPr>
          <a:xfrm>
            <a:off x="4017593" y="439930"/>
            <a:ext cx="1270354" cy="4642263"/>
            <a:chOff x="1231906" y="598661"/>
            <a:chExt cx="1449877" cy="4788597"/>
          </a:xfrm>
        </p:grpSpPr>
        <p:sp>
          <p:nvSpPr>
            <p:cNvPr id="121" name="Téglalap 510">
              <a:extLst>
                <a:ext uri="{FF2B5EF4-FFF2-40B4-BE49-F238E27FC236}">
                  <a16:creationId xmlns:a16="http://schemas.microsoft.com/office/drawing/2014/main" id="{B328D0EF-ADCB-4154-AD8D-3937A3E0FC21}"/>
                </a:ext>
              </a:extLst>
            </p:cNvPr>
            <p:cNvSpPr/>
            <p:nvPr/>
          </p:nvSpPr>
          <p:spPr>
            <a:xfrm>
              <a:off x="1231906" y="598664"/>
              <a:ext cx="1449877" cy="4788594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6194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19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ON Brix Sans"/>
                <a:ea typeface="+mn-ea"/>
                <a:cs typeface="+mn-cs"/>
              </a:endParaRPr>
            </a:p>
          </p:txBody>
        </p:sp>
        <p:sp>
          <p:nvSpPr>
            <p:cNvPr id="122" name="Téglalap 514">
              <a:extLst>
                <a:ext uri="{FF2B5EF4-FFF2-40B4-BE49-F238E27FC236}">
                  <a16:creationId xmlns:a16="http://schemas.microsoft.com/office/drawing/2014/main" id="{9B7EE67F-12C1-4110-BE17-43F1F0ECB156}"/>
                </a:ext>
              </a:extLst>
            </p:cNvPr>
            <p:cNvSpPr/>
            <p:nvPr/>
          </p:nvSpPr>
          <p:spPr>
            <a:xfrm>
              <a:off x="1272681" y="598661"/>
              <a:ext cx="1366234" cy="4187719"/>
            </a:xfrm>
            <a:prstGeom prst="rect">
              <a:avLst/>
            </a:prstGeom>
            <a:solidFill>
              <a:sysClr val="window" lastClr="FFFFFF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6194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19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ON Brix Sans"/>
                <a:ea typeface="+mn-ea"/>
                <a:cs typeface="+mn-cs"/>
              </a:endParaRPr>
            </a:p>
          </p:txBody>
        </p:sp>
      </p:grpSp>
      <p:grpSp>
        <p:nvGrpSpPr>
          <p:cNvPr id="117" name="Group 5">
            <a:extLst>
              <a:ext uri="{FF2B5EF4-FFF2-40B4-BE49-F238E27FC236}">
                <a16:creationId xmlns:a16="http://schemas.microsoft.com/office/drawing/2014/main" id="{C4EDEF67-6C5F-4A87-ADBD-207D73D0EBD2}"/>
              </a:ext>
            </a:extLst>
          </p:cNvPr>
          <p:cNvGrpSpPr/>
          <p:nvPr/>
        </p:nvGrpSpPr>
        <p:grpSpPr>
          <a:xfrm>
            <a:off x="5345713" y="439930"/>
            <a:ext cx="1270354" cy="4642263"/>
            <a:chOff x="1231906" y="598661"/>
            <a:chExt cx="1449877" cy="4788597"/>
          </a:xfrm>
        </p:grpSpPr>
        <p:sp>
          <p:nvSpPr>
            <p:cNvPr id="118" name="Téglalap 510">
              <a:extLst>
                <a:ext uri="{FF2B5EF4-FFF2-40B4-BE49-F238E27FC236}">
                  <a16:creationId xmlns:a16="http://schemas.microsoft.com/office/drawing/2014/main" id="{75FBFC11-C70A-4E50-8D1A-3718528581E5}"/>
                </a:ext>
              </a:extLst>
            </p:cNvPr>
            <p:cNvSpPr/>
            <p:nvPr/>
          </p:nvSpPr>
          <p:spPr>
            <a:xfrm>
              <a:off x="1231906" y="598664"/>
              <a:ext cx="1449877" cy="4788594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6194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19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ON Brix Sans"/>
                <a:ea typeface="+mn-ea"/>
                <a:cs typeface="+mn-cs"/>
              </a:endParaRPr>
            </a:p>
          </p:txBody>
        </p:sp>
        <p:sp>
          <p:nvSpPr>
            <p:cNvPr id="119" name="Téglalap 514">
              <a:extLst>
                <a:ext uri="{FF2B5EF4-FFF2-40B4-BE49-F238E27FC236}">
                  <a16:creationId xmlns:a16="http://schemas.microsoft.com/office/drawing/2014/main" id="{0BD83875-B202-45DC-B959-A406CC66D033}"/>
                </a:ext>
              </a:extLst>
            </p:cNvPr>
            <p:cNvSpPr/>
            <p:nvPr/>
          </p:nvSpPr>
          <p:spPr>
            <a:xfrm>
              <a:off x="1272681" y="598661"/>
              <a:ext cx="1366234" cy="4187719"/>
            </a:xfrm>
            <a:prstGeom prst="rect">
              <a:avLst/>
            </a:prstGeom>
            <a:solidFill>
              <a:sysClr val="window" lastClr="FFFFFF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6194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19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ON Brix Sans"/>
                <a:ea typeface="+mn-ea"/>
                <a:cs typeface="+mn-cs"/>
              </a:endParaRPr>
            </a:p>
          </p:txBody>
        </p:sp>
      </p:grpSp>
      <p:grpSp>
        <p:nvGrpSpPr>
          <p:cNvPr id="109" name="Group 5">
            <a:extLst>
              <a:ext uri="{FF2B5EF4-FFF2-40B4-BE49-F238E27FC236}">
                <a16:creationId xmlns:a16="http://schemas.microsoft.com/office/drawing/2014/main" id="{8FD5E3B7-BD29-4594-982C-72E262279F9D}"/>
              </a:ext>
            </a:extLst>
          </p:cNvPr>
          <p:cNvGrpSpPr/>
          <p:nvPr/>
        </p:nvGrpSpPr>
        <p:grpSpPr>
          <a:xfrm>
            <a:off x="2731075" y="436575"/>
            <a:ext cx="1270354" cy="4642263"/>
            <a:chOff x="1231906" y="598661"/>
            <a:chExt cx="1449877" cy="4788597"/>
          </a:xfrm>
        </p:grpSpPr>
        <p:sp>
          <p:nvSpPr>
            <p:cNvPr id="115" name="Téglalap 510">
              <a:extLst>
                <a:ext uri="{FF2B5EF4-FFF2-40B4-BE49-F238E27FC236}">
                  <a16:creationId xmlns:a16="http://schemas.microsoft.com/office/drawing/2014/main" id="{C2CB4EAB-E5BD-4A83-8876-954B7B0A80F7}"/>
                </a:ext>
              </a:extLst>
            </p:cNvPr>
            <p:cNvSpPr/>
            <p:nvPr/>
          </p:nvSpPr>
          <p:spPr>
            <a:xfrm>
              <a:off x="1231906" y="598664"/>
              <a:ext cx="1449877" cy="4788594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6194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19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ON Brix Sans"/>
                <a:ea typeface="+mn-ea"/>
                <a:cs typeface="+mn-cs"/>
              </a:endParaRPr>
            </a:p>
          </p:txBody>
        </p:sp>
        <p:sp>
          <p:nvSpPr>
            <p:cNvPr id="116" name="Téglalap 514">
              <a:extLst>
                <a:ext uri="{FF2B5EF4-FFF2-40B4-BE49-F238E27FC236}">
                  <a16:creationId xmlns:a16="http://schemas.microsoft.com/office/drawing/2014/main" id="{1E75A0C2-95DF-485C-864B-A2184C966689}"/>
                </a:ext>
              </a:extLst>
            </p:cNvPr>
            <p:cNvSpPr/>
            <p:nvPr/>
          </p:nvSpPr>
          <p:spPr>
            <a:xfrm>
              <a:off x="1272681" y="598661"/>
              <a:ext cx="1366234" cy="4187719"/>
            </a:xfrm>
            <a:prstGeom prst="rect">
              <a:avLst/>
            </a:prstGeom>
            <a:solidFill>
              <a:sysClr val="window" lastClr="FFFFFF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6194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19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ON Brix Sans"/>
                <a:ea typeface="+mn-ea"/>
                <a:cs typeface="+mn-cs"/>
              </a:endParaRP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F485F8CC-1DEF-44CA-8D5F-C0E2C5E4ACFA}"/>
              </a:ext>
            </a:extLst>
          </p:cNvPr>
          <p:cNvGrpSpPr/>
          <p:nvPr/>
        </p:nvGrpSpPr>
        <p:grpSpPr>
          <a:xfrm>
            <a:off x="1430644" y="436575"/>
            <a:ext cx="1270354" cy="4642263"/>
            <a:chOff x="1231906" y="598661"/>
            <a:chExt cx="1449877" cy="4788597"/>
          </a:xfrm>
        </p:grpSpPr>
        <p:sp>
          <p:nvSpPr>
            <p:cNvPr id="7" name="Téglalap 510">
              <a:extLst>
                <a:ext uri="{FF2B5EF4-FFF2-40B4-BE49-F238E27FC236}">
                  <a16:creationId xmlns:a16="http://schemas.microsoft.com/office/drawing/2014/main" id="{4DC012CC-5EF2-4021-AC51-502723EA7A52}"/>
                </a:ext>
              </a:extLst>
            </p:cNvPr>
            <p:cNvSpPr/>
            <p:nvPr/>
          </p:nvSpPr>
          <p:spPr>
            <a:xfrm>
              <a:off x="1231906" y="598664"/>
              <a:ext cx="1449877" cy="4788594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6194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19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ON Brix Sans"/>
                <a:ea typeface="+mn-ea"/>
                <a:cs typeface="+mn-cs"/>
              </a:endParaRPr>
            </a:p>
          </p:txBody>
        </p:sp>
        <p:sp>
          <p:nvSpPr>
            <p:cNvPr id="8" name="Téglalap 514">
              <a:extLst>
                <a:ext uri="{FF2B5EF4-FFF2-40B4-BE49-F238E27FC236}">
                  <a16:creationId xmlns:a16="http://schemas.microsoft.com/office/drawing/2014/main" id="{86F5A1A1-B2FE-4634-9A4C-61E0BC37F38D}"/>
                </a:ext>
              </a:extLst>
            </p:cNvPr>
            <p:cNvSpPr/>
            <p:nvPr/>
          </p:nvSpPr>
          <p:spPr>
            <a:xfrm>
              <a:off x="1272681" y="598661"/>
              <a:ext cx="1366234" cy="4187719"/>
            </a:xfrm>
            <a:prstGeom prst="rect">
              <a:avLst/>
            </a:prstGeom>
            <a:solidFill>
              <a:sysClr val="window" lastClr="FFFFFF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6194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19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ON Brix Sans"/>
                <a:ea typeface="+mn-ea"/>
                <a:cs typeface="+mn-cs"/>
              </a:endParaRPr>
            </a:p>
          </p:txBody>
        </p:sp>
      </p:grpSp>
      <p:sp>
        <p:nvSpPr>
          <p:cNvPr id="15" name="Téglalap 308">
            <a:extLst>
              <a:ext uri="{FF2B5EF4-FFF2-40B4-BE49-F238E27FC236}">
                <a16:creationId xmlns:a16="http://schemas.microsoft.com/office/drawing/2014/main" id="{72AC3552-F34D-4DBF-99E4-F6F6F0F1C0D3}"/>
              </a:ext>
            </a:extLst>
          </p:cNvPr>
          <p:cNvSpPr/>
          <p:nvPr/>
        </p:nvSpPr>
        <p:spPr>
          <a:xfrm>
            <a:off x="318302" y="1670726"/>
            <a:ext cx="6273148" cy="468000"/>
          </a:xfrm>
          <a:prstGeom prst="rect">
            <a:avLst/>
          </a:prstGeom>
          <a:solidFill>
            <a:schemeClr val="accent3">
              <a:alpha val="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070"/>
          </a:p>
        </p:txBody>
      </p:sp>
      <p:cxnSp>
        <p:nvCxnSpPr>
          <p:cNvPr id="16" name="Egyenes összekötő 309">
            <a:extLst>
              <a:ext uri="{FF2B5EF4-FFF2-40B4-BE49-F238E27FC236}">
                <a16:creationId xmlns:a16="http://schemas.microsoft.com/office/drawing/2014/main" id="{0AD20133-4278-45C8-8F51-55CA8E5BA48C}"/>
              </a:ext>
            </a:extLst>
          </p:cNvPr>
          <p:cNvCxnSpPr>
            <a:cxnSpLocks/>
          </p:cNvCxnSpPr>
          <p:nvPr/>
        </p:nvCxnSpPr>
        <p:spPr>
          <a:xfrm>
            <a:off x="324374" y="1670724"/>
            <a:ext cx="6246470" cy="2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Egyenes összekötő 310">
            <a:extLst>
              <a:ext uri="{FF2B5EF4-FFF2-40B4-BE49-F238E27FC236}">
                <a16:creationId xmlns:a16="http://schemas.microsoft.com/office/drawing/2014/main" id="{13A28EEC-3374-481C-96D5-37C010DFD8FD}"/>
              </a:ext>
            </a:extLst>
          </p:cNvPr>
          <p:cNvCxnSpPr>
            <a:cxnSpLocks/>
          </p:cNvCxnSpPr>
          <p:nvPr/>
        </p:nvCxnSpPr>
        <p:spPr>
          <a:xfrm flipV="1">
            <a:off x="310162" y="2119365"/>
            <a:ext cx="6260682" cy="19361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églalap 318">
            <a:extLst>
              <a:ext uri="{FF2B5EF4-FFF2-40B4-BE49-F238E27FC236}">
                <a16:creationId xmlns:a16="http://schemas.microsoft.com/office/drawing/2014/main" id="{4E18FEC7-C1B1-4D76-B873-628469967CFF}"/>
              </a:ext>
            </a:extLst>
          </p:cNvPr>
          <p:cNvSpPr/>
          <p:nvPr/>
        </p:nvSpPr>
        <p:spPr>
          <a:xfrm>
            <a:off x="324375" y="3986840"/>
            <a:ext cx="6267076" cy="509482"/>
          </a:xfrm>
          <a:prstGeom prst="rect">
            <a:avLst/>
          </a:prstGeom>
          <a:solidFill>
            <a:schemeClr val="accent3">
              <a:alpha val="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070" dirty="0"/>
          </a:p>
        </p:txBody>
      </p:sp>
      <p:cxnSp>
        <p:nvCxnSpPr>
          <p:cNvPr id="19" name="Egyenes összekötő 319">
            <a:extLst>
              <a:ext uri="{FF2B5EF4-FFF2-40B4-BE49-F238E27FC236}">
                <a16:creationId xmlns:a16="http://schemas.microsoft.com/office/drawing/2014/main" id="{B3E9319E-677E-4F74-A0C2-6177FE958FBC}"/>
              </a:ext>
            </a:extLst>
          </p:cNvPr>
          <p:cNvCxnSpPr>
            <a:cxnSpLocks/>
          </p:cNvCxnSpPr>
          <p:nvPr/>
        </p:nvCxnSpPr>
        <p:spPr>
          <a:xfrm>
            <a:off x="318301" y="3971001"/>
            <a:ext cx="6252543" cy="1584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gyenes összekötő 320">
            <a:extLst>
              <a:ext uri="{FF2B5EF4-FFF2-40B4-BE49-F238E27FC236}">
                <a16:creationId xmlns:a16="http://schemas.microsoft.com/office/drawing/2014/main" id="{44DE7E0F-E473-4D0C-A86A-87B1D07767E5}"/>
              </a:ext>
            </a:extLst>
          </p:cNvPr>
          <p:cNvCxnSpPr>
            <a:cxnSpLocks/>
          </p:cNvCxnSpPr>
          <p:nvPr/>
        </p:nvCxnSpPr>
        <p:spPr>
          <a:xfrm flipV="1">
            <a:off x="331442" y="4439555"/>
            <a:ext cx="6239402" cy="35267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églalap 283">
            <a:extLst>
              <a:ext uri="{FF2B5EF4-FFF2-40B4-BE49-F238E27FC236}">
                <a16:creationId xmlns:a16="http://schemas.microsoft.com/office/drawing/2014/main" id="{8C2DBD32-E3C1-4C26-B914-3C314FF2F8C3}"/>
              </a:ext>
            </a:extLst>
          </p:cNvPr>
          <p:cNvSpPr/>
          <p:nvPr/>
        </p:nvSpPr>
        <p:spPr>
          <a:xfrm>
            <a:off x="262622" y="435173"/>
            <a:ext cx="983323" cy="2803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34902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hu-HU" sz="1222" b="1" kern="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Szakasz</a:t>
            </a:r>
            <a:endParaRPr lang="en-US" sz="1222" b="1" kern="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29" name="Téglalap 285">
            <a:extLst>
              <a:ext uri="{FF2B5EF4-FFF2-40B4-BE49-F238E27FC236}">
                <a16:creationId xmlns:a16="http://schemas.microsoft.com/office/drawing/2014/main" id="{E75EBD64-C858-4C55-8CAE-3E9C724AF809}"/>
              </a:ext>
            </a:extLst>
          </p:cNvPr>
          <p:cNvSpPr/>
          <p:nvPr/>
        </p:nvSpPr>
        <p:spPr>
          <a:xfrm>
            <a:off x="262622" y="4064744"/>
            <a:ext cx="796082" cy="2803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34902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hu-HU" sz="1222" b="1" kern="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Szereplő</a:t>
            </a:r>
            <a:endParaRPr lang="en-US" sz="1222" b="1" kern="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30" name="Téglalap 286">
            <a:extLst>
              <a:ext uri="{FF2B5EF4-FFF2-40B4-BE49-F238E27FC236}">
                <a16:creationId xmlns:a16="http://schemas.microsoft.com/office/drawing/2014/main" id="{3771C411-2039-4033-8F81-695D313D599B}"/>
              </a:ext>
            </a:extLst>
          </p:cNvPr>
          <p:cNvSpPr/>
          <p:nvPr/>
        </p:nvSpPr>
        <p:spPr>
          <a:xfrm>
            <a:off x="262622" y="1782822"/>
            <a:ext cx="846707" cy="2803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734902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hu-HU" sz="1222" b="1" kern="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Csatornák</a:t>
            </a:r>
            <a:endParaRPr lang="en-US" sz="1222" b="1" kern="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32" name="Téglalap 321">
            <a:extLst>
              <a:ext uri="{FF2B5EF4-FFF2-40B4-BE49-F238E27FC236}">
                <a16:creationId xmlns:a16="http://schemas.microsoft.com/office/drawing/2014/main" id="{3C96E879-A31D-4B6B-881B-4E6CFB193935}"/>
              </a:ext>
            </a:extLst>
          </p:cNvPr>
          <p:cNvSpPr/>
          <p:nvPr/>
        </p:nvSpPr>
        <p:spPr>
          <a:xfrm>
            <a:off x="262622" y="2212527"/>
            <a:ext cx="826688" cy="844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34902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hu-HU" sz="1222" b="1" kern="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Új belépő fájó pontja és „</a:t>
            </a:r>
            <a:r>
              <a:rPr lang="hu-HU" sz="1222" b="1" kern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VoC</a:t>
            </a:r>
            <a:r>
              <a:rPr lang="hu-HU" sz="1222" b="1" kern="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”</a:t>
            </a:r>
          </a:p>
        </p:txBody>
      </p:sp>
      <p:sp>
        <p:nvSpPr>
          <p:cNvPr id="33" name="Téglalap 283">
            <a:extLst>
              <a:ext uri="{FF2B5EF4-FFF2-40B4-BE49-F238E27FC236}">
                <a16:creationId xmlns:a16="http://schemas.microsoft.com/office/drawing/2014/main" id="{3702543B-D672-460A-AF5B-6BF7DA3DED43}"/>
              </a:ext>
            </a:extLst>
          </p:cNvPr>
          <p:cNvSpPr/>
          <p:nvPr/>
        </p:nvSpPr>
        <p:spPr>
          <a:xfrm>
            <a:off x="262622" y="1008000"/>
            <a:ext cx="983323" cy="4684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34902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hu-HU" sz="1222" b="1" kern="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Érintkezési Pont</a:t>
            </a:r>
            <a:endParaRPr lang="en-US" sz="1222" b="1" kern="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cxnSp>
        <p:nvCxnSpPr>
          <p:cNvPr id="55" name="Straight Connector 46">
            <a:extLst>
              <a:ext uri="{FF2B5EF4-FFF2-40B4-BE49-F238E27FC236}">
                <a16:creationId xmlns:a16="http://schemas.microsoft.com/office/drawing/2014/main" id="{FA0CE41B-E73A-404A-AF82-A016A18BC1CD}"/>
              </a:ext>
            </a:extLst>
          </p:cNvPr>
          <p:cNvCxnSpPr>
            <a:cxnSpLocks/>
          </p:cNvCxnSpPr>
          <p:nvPr/>
        </p:nvCxnSpPr>
        <p:spPr>
          <a:xfrm flipV="1">
            <a:off x="2031158" y="1503694"/>
            <a:ext cx="3863251" cy="8802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églalap 2">
            <a:extLst>
              <a:ext uri="{FF2B5EF4-FFF2-40B4-BE49-F238E27FC236}">
                <a16:creationId xmlns:a16="http://schemas.microsoft.com/office/drawing/2014/main" id="{93DF549D-8D1D-4AED-89AC-48DB35CDCC1D}"/>
              </a:ext>
            </a:extLst>
          </p:cNvPr>
          <p:cNvSpPr/>
          <p:nvPr/>
        </p:nvSpPr>
        <p:spPr>
          <a:xfrm rot="5400000">
            <a:off x="1768912" y="493531"/>
            <a:ext cx="636576" cy="1043091"/>
          </a:xfrm>
          <a:prstGeom prst="rect">
            <a:avLst/>
          </a:prstGeom>
          <a:noFill/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vert270" lIns="73490" tIns="36745" rIns="73490" bIns="36745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u-HU" sz="9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Megérkezem az első nap az Audax-</a:t>
            </a:r>
            <a:r>
              <a:rPr lang="hu-HU" sz="9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ba</a:t>
            </a:r>
            <a:endParaRPr lang="hu-HU" sz="9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9" name="Téglalap 8">
            <a:extLst>
              <a:ext uri="{FF2B5EF4-FFF2-40B4-BE49-F238E27FC236}">
                <a16:creationId xmlns:a16="http://schemas.microsoft.com/office/drawing/2014/main" id="{582C1D52-2986-4C75-9D6B-6BDD2046ADEC}"/>
              </a:ext>
            </a:extLst>
          </p:cNvPr>
          <p:cNvSpPr/>
          <p:nvPr/>
        </p:nvSpPr>
        <p:spPr>
          <a:xfrm rot="5400000">
            <a:off x="3062151" y="490650"/>
            <a:ext cx="613614" cy="1025890"/>
          </a:xfrm>
          <a:prstGeom prst="rect">
            <a:avLst/>
          </a:prstGeom>
          <a:noFill/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vert270" lIns="73490" tIns="36745" rIns="73490" bIns="36745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u-HU" sz="9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 vezetőm vagy egy dedikált kollega/HR TR fogad engem</a:t>
            </a:r>
            <a:endParaRPr lang="hu-HU" sz="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0" name="Téglalap 8">
            <a:extLst>
              <a:ext uri="{FF2B5EF4-FFF2-40B4-BE49-F238E27FC236}">
                <a16:creationId xmlns:a16="http://schemas.microsoft.com/office/drawing/2014/main" id="{285C2CEB-8310-421F-B4A8-4FF825543655}"/>
              </a:ext>
            </a:extLst>
          </p:cNvPr>
          <p:cNvSpPr/>
          <p:nvPr/>
        </p:nvSpPr>
        <p:spPr>
          <a:xfrm rot="5400000">
            <a:off x="5607020" y="542487"/>
            <a:ext cx="753081" cy="1068394"/>
          </a:xfrm>
          <a:prstGeom prst="rect">
            <a:avLst/>
          </a:prstGeom>
          <a:noFill/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vert270" lIns="73490" tIns="36745" rIns="73490" bIns="36745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u-HU" sz="9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Kötelező oktatásokat elvégzem</a:t>
            </a:r>
          </a:p>
        </p:txBody>
      </p:sp>
      <p:sp>
        <p:nvSpPr>
          <p:cNvPr id="61" name="Téglalap 8">
            <a:extLst>
              <a:ext uri="{FF2B5EF4-FFF2-40B4-BE49-F238E27FC236}">
                <a16:creationId xmlns:a16="http://schemas.microsoft.com/office/drawing/2014/main" id="{4860BFF8-4F7B-4B28-A9B5-D3FBE9757B57}"/>
              </a:ext>
            </a:extLst>
          </p:cNvPr>
          <p:cNvSpPr/>
          <p:nvPr/>
        </p:nvSpPr>
        <p:spPr>
          <a:xfrm rot="5400000">
            <a:off x="4275167" y="549973"/>
            <a:ext cx="742091" cy="1042431"/>
          </a:xfrm>
          <a:prstGeom prst="rect">
            <a:avLst/>
          </a:prstGeom>
          <a:noFill/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vert270" lIns="73490" tIns="36745" rIns="73490" bIns="36745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u-HU" sz="9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Belépő dokumentációkat átveszem, szükséges papírokat kitöltöm</a:t>
            </a:r>
            <a:endParaRPr lang="hu-HU" sz="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3" name="Téglalap 282">
            <a:extLst>
              <a:ext uri="{FF2B5EF4-FFF2-40B4-BE49-F238E27FC236}">
                <a16:creationId xmlns:a16="http://schemas.microsoft.com/office/drawing/2014/main" id="{54060C30-C77A-4230-AEDE-DE2E5A2E72E8}"/>
              </a:ext>
            </a:extLst>
          </p:cNvPr>
          <p:cNvSpPr/>
          <p:nvPr/>
        </p:nvSpPr>
        <p:spPr>
          <a:xfrm>
            <a:off x="1430644" y="433223"/>
            <a:ext cx="2576434" cy="27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900" b="1" dirty="0">
                <a:solidFill>
                  <a:schemeClr val="bg1"/>
                </a:solidFill>
              </a:rPr>
              <a:t>Megérkezem az Audax-</a:t>
            </a:r>
            <a:r>
              <a:rPr lang="hu-HU" sz="900" b="1" dirty="0" err="1">
                <a:solidFill>
                  <a:schemeClr val="bg1"/>
                </a:solidFill>
              </a:rPr>
              <a:t>ba</a:t>
            </a:r>
            <a:endParaRPr lang="hu-HU" sz="900" b="1" dirty="0">
              <a:solidFill>
                <a:schemeClr val="bg1"/>
              </a:solidFill>
            </a:endParaRPr>
          </a:p>
        </p:txBody>
      </p:sp>
      <p:sp>
        <p:nvSpPr>
          <p:cNvPr id="65" name="Jobbra nyíl 336">
            <a:extLst>
              <a:ext uri="{FF2B5EF4-FFF2-40B4-BE49-F238E27FC236}">
                <a16:creationId xmlns:a16="http://schemas.microsoft.com/office/drawing/2014/main" id="{009079C7-9A97-4471-8F7C-A937763EF381}"/>
              </a:ext>
            </a:extLst>
          </p:cNvPr>
          <p:cNvSpPr/>
          <p:nvPr/>
        </p:nvSpPr>
        <p:spPr>
          <a:xfrm>
            <a:off x="6690660" y="3829446"/>
            <a:ext cx="864704" cy="666876"/>
          </a:xfrm>
          <a:prstGeom prst="rightArrow">
            <a:avLst/>
          </a:prstGeom>
          <a:solidFill>
            <a:srgbClr val="E2F4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070"/>
          </a:p>
        </p:txBody>
      </p:sp>
      <p:sp>
        <p:nvSpPr>
          <p:cNvPr id="74" name="Cím 1">
            <a:extLst>
              <a:ext uri="{FF2B5EF4-FFF2-40B4-BE49-F238E27FC236}">
                <a16:creationId xmlns:a16="http://schemas.microsoft.com/office/drawing/2014/main" id="{1CE63F7E-1F65-4180-9C2E-CE889E18F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55476" y="96189"/>
            <a:ext cx="4790049" cy="310882"/>
          </a:xfrm>
        </p:spPr>
        <p:txBody>
          <a:bodyPr/>
          <a:lstStyle/>
          <a:p>
            <a:pPr algn="r"/>
            <a:r>
              <a:rPr lang="hu-HU" sz="2000" dirty="0">
                <a:solidFill>
                  <a:srgbClr val="FFC000"/>
                </a:solidFill>
              </a:rPr>
              <a:t>Beilleszkedési folyamat</a:t>
            </a:r>
          </a:p>
        </p:txBody>
      </p:sp>
      <p:sp>
        <p:nvSpPr>
          <p:cNvPr id="75" name="Oval 49">
            <a:extLst>
              <a:ext uri="{FF2B5EF4-FFF2-40B4-BE49-F238E27FC236}">
                <a16:creationId xmlns:a16="http://schemas.microsoft.com/office/drawing/2014/main" id="{403A2D12-EC4B-420B-9D2F-1EFF5EF360C0}"/>
              </a:ext>
            </a:extLst>
          </p:cNvPr>
          <p:cNvSpPr/>
          <p:nvPr/>
        </p:nvSpPr>
        <p:spPr>
          <a:xfrm>
            <a:off x="386479" y="107766"/>
            <a:ext cx="122172" cy="127349"/>
          </a:xfrm>
          <a:prstGeom prst="ellipse">
            <a:avLst/>
          </a:prstGeom>
          <a:solidFill>
            <a:schemeClr val="accent3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490" tIns="36745" rIns="73490" bIns="36745" rtlCol="0" anchor="ctr"/>
          <a:lstStyle/>
          <a:p>
            <a:pPr algn="ctr"/>
            <a:endParaRPr lang="en-US" sz="1070"/>
          </a:p>
        </p:txBody>
      </p:sp>
      <p:sp>
        <p:nvSpPr>
          <p:cNvPr id="76" name="TextBox 3">
            <a:extLst>
              <a:ext uri="{FF2B5EF4-FFF2-40B4-BE49-F238E27FC236}">
                <a16:creationId xmlns:a16="http://schemas.microsoft.com/office/drawing/2014/main" id="{3A5B995C-1B6C-4766-9D65-252FC529FD35}"/>
              </a:ext>
            </a:extLst>
          </p:cNvPr>
          <p:cNvSpPr txBox="1"/>
          <p:nvPr/>
        </p:nvSpPr>
        <p:spPr>
          <a:xfrm>
            <a:off x="587401" y="78318"/>
            <a:ext cx="714223" cy="26461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764"/>
              </a:lnSpc>
            </a:pPr>
            <a:r>
              <a:rPr lang="hu-HU" sz="688" dirty="0">
                <a:solidFill>
                  <a:srgbClr val="FFC000"/>
                </a:solidFill>
              </a:rPr>
              <a:t>Mindenkit érintő </a:t>
            </a:r>
            <a:r>
              <a:rPr lang="hu-HU" sz="688" dirty="0" err="1">
                <a:solidFill>
                  <a:srgbClr val="FFC000"/>
                </a:solidFill>
              </a:rPr>
              <a:t>touchpoint</a:t>
            </a:r>
            <a:endParaRPr lang="en-US" sz="688" dirty="0">
              <a:solidFill>
                <a:srgbClr val="FFC000"/>
              </a:solidFill>
            </a:endParaRPr>
          </a:p>
        </p:txBody>
      </p:sp>
      <p:sp>
        <p:nvSpPr>
          <p:cNvPr id="77" name="Oval 49">
            <a:extLst>
              <a:ext uri="{FF2B5EF4-FFF2-40B4-BE49-F238E27FC236}">
                <a16:creationId xmlns:a16="http://schemas.microsoft.com/office/drawing/2014/main" id="{06696957-97B1-4694-B43B-AFBA5F7112C6}"/>
              </a:ext>
            </a:extLst>
          </p:cNvPr>
          <p:cNvSpPr/>
          <p:nvPr/>
        </p:nvSpPr>
        <p:spPr>
          <a:xfrm>
            <a:off x="1416098" y="135935"/>
            <a:ext cx="139584" cy="145536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490" tIns="36745" rIns="73490" bIns="36745" rtlCol="0" anchor="ctr"/>
          <a:lstStyle/>
          <a:p>
            <a:pPr algn="ctr"/>
            <a:endParaRPr lang="en-US" sz="1070"/>
          </a:p>
        </p:txBody>
      </p:sp>
      <p:sp>
        <p:nvSpPr>
          <p:cNvPr id="78" name="TextBox 3">
            <a:extLst>
              <a:ext uri="{FF2B5EF4-FFF2-40B4-BE49-F238E27FC236}">
                <a16:creationId xmlns:a16="http://schemas.microsoft.com/office/drawing/2014/main" id="{339BE5C3-AF25-4F19-B59C-285405C241F3}"/>
              </a:ext>
            </a:extLst>
          </p:cNvPr>
          <p:cNvSpPr txBox="1"/>
          <p:nvPr/>
        </p:nvSpPr>
        <p:spPr>
          <a:xfrm>
            <a:off x="1610442" y="92426"/>
            <a:ext cx="900420" cy="25051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764"/>
              </a:lnSpc>
            </a:pPr>
            <a:r>
              <a:rPr lang="hu-HU" sz="688" dirty="0">
                <a:solidFill>
                  <a:srgbClr val="FFC000"/>
                </a:solidFill>
              </a:rPr>
              <a:t>Nem mindenkit érintő </a:t>
            </a:r>
            <a:r>
              <a:rPr lang="hu-HU" sz="688" dirty="0" err="1">
                <a:solidFill>
                  <a:srgbClr val="FFC000"/>
                </a:solidFill>
              </a:rPr>
              <a:t>touchpoint</a:t>
            </a:r>
            <a:endParaRPr lang="en-US" sz="688" dirty="0">
              <a:solidFill>
                <a:srgbClr val="FFC000"/>
              </a:solidFill>
            </a:endParaRPr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701CE08E-0C0D-422C-84B1-EBCD0AF9BADE}"/>
              </a:ext>
            </a:extLst>
          </p:cNvPr>
          <p:cNvGrpSpPr/>
          <p:nvPr/>
        </p:nvGrpSpPr>
        <p:grpSpPr>
          <a:xfrm>
            <a:off x="8635594" y="4667664"/>
            <a:ext cx="636449" cy="492310"/>
            <a:chOff x="8263671" y="100977"/>
            <a:chExt cx="636449" cy="492310"/>
          </a:xfrm>
        </p:grpSpPr>
        <p:sp>
          <p:nvSpPr>
            <p:cNvPr id="80" name="Ellipszis 2064">
              <a:extLst>
                <a:ext uri="{FF2B5EF4-FFF2-40B4-BE49-F238E27FC236}">
                  <a16:creationId xmlns:a16="http://schemas.microsoft.com/office/drawing/2014/main" id="{67520D9B-5799-4577-A3ED-7264EBCF0760}"/>
                </a:ext>
              </a:extLst>
            </p:cNvPr>
            <p:cNvSpPr/>
            <p:nvPr/>
          </p:nvSpPr>
          <p:spPr>
            <a:xfrm>
              <a:off x="8263671" y="104649"/>
              <a:ext cx="407502" cy="40750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070"/>
            </a:p>
          </p:txBody>
        </p:sp>
        <p:sp>
          <p:nvSpPr>
            <p:cNvPr id="81" name="Szövegdoboz 2065">
              <a:extLst>
                <a:ext uri="{FF2B5EF4-FFF2-40B4-BE49-F238E27FC236}">
                  <a16:creationId xmlns:a16="http://schemas.microsoft.com/office/drawing/2014/main" id="{0F4126BB-6D2B-43E5-B566-2679D56E7BA2}"/>
                </a:ext>
              </a:extLst>
            </p:cNvPr>
            <p:cNvSpPr txBox="1"/>
            <p:nvPr/>
          </p:nvSpPr>
          <p:spPr>
            <a:xfrm>
              <a:off x="8383466" y="100977"/>
              <a:ext cx="516654" cy="492310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r>
                <a:rPr lang="hu-HU" sz="2445" b="1" dirty="0">
                  <a:solidFill>
                    <a:schemeClr val="bg1"/>
                  </a:solidFill>
                </a:rPr>
                <a:t>1</a:t>
              </a:r>
            </a:p>
          </p:txBody>
        </p:sp>
      </p:grpSp>
      <p:sp>
        <p:nvSpPr>
          <p:cNvPr id="83" name="Oval 49">
            <a:extLst>
              <a:ext uri="{FF2B5EF4-FFF2-40B4-BE49-F238E27FC236}">
                <a16:creationId xmlns:a16="http://schemas.microsoft.com/office/drawing/2014/main" id="{11332BD8-F58B-49B3-A823-E8B76C8E0318}"/>
              </a:ext>
            </a:extLst>
          </p:cNvPr>
          <p:cNvSpPr/>
          <p:nvPr/>
        </p:nvSpPr>
        <p:spPr>
          <a:xfrm>
            <a:off x="2685931" y="103692"/>
            <a:ext cx="148832" cy="164839"/>
          </a:xfrm>
          <a:prstGeom prst="ellipse">
            <a:avLst/>
          </a:prstGeom>
          <a:solidFill>
            <a:schemeClr val="accent3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490" tIns="36745" rIns="73490" bIns="36745" rtlCol="0" anchor="ctr"/>
          <a:lstStyle/>
          <a:p>
            <a:pPr algn="ctr"/>
            <a:endParaRPr lang="en-US" sz="1070"/>
          </a:p>
        </p:txBody>
      </p:sp>
      <p:sp>
        <p:nvSpPr>
          <p:cNvPr id="84" name="TextBox 3">
            <a:extLst>
              <a:ext uri="{FF2B5EF4-FFF2-40B4-BE49-F238E27FC236}">
                <a16:creationId xmlns:a16="http://schemas.microsoft.com/office/drawing/2014/main" id="{0733B156-E95B-4D3F-84F0-43E68219BCC5}"/>
              </a:ext>
            </a:extLst>
          </p:cNvPr>
          <p:cNvSpPr txBox="1"/>
          <p:nvPr/>
        </p:nvSpPr>
        <p:spPr>
          <a:xfrm>
            <a:off x="2943184" y="112287"/>
            <a:ext cx="714223" cy="26461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764"/>
              </a:lnSpc>
            </a:pPr>
            <a:r>
              <a:rPr lang="hu-HU" sz="688" dirty="0">
                <a:solidFill>
                  <a:srgbClr val="FFC000"/>
                </a:solidFill>
              </a:rPr>
              <a:t>Kritikus TP</a:t>
            </a:r>
            <a:endParaRPr lang="en-US" sz="688" dirty="0">
              <a:solidFill>
                <a:srgbClr val="FFC000"/>
              </a:solidFill>
            </a:endParaRPr>
          </a:p>
        </p:txBody>
      </p:sp>
      <p:sp>
        <p:nvSpPr>
          <p:cNvPr id="90" name="Téglalap 2">
            <a:extLst>
              <a:ext uri="{FF2B5EF4-FFF2-40B4-BE49-F238E27FC236}">
                <a16:creationId xmlns:a16="http://schemas.microsoft.com/office/drawing/2014/main" id="{70D6DE42-522D-4230-A7D9-EC6057189B92}"/>
              </a:ext>
            </a:extLst>
          </p:cNvPr>
          <p:cNvSpPr/>
          <p:nvPr/>
        </p:nvSpPr>
        <p:spPr>
          <a:xfrm rot="5400000">
            <a:off x="1870815" y="3629053"/>
            <a:ext cx="359194" cy="1043091"/>
          </a:xfrm>
          <a:prstGeom prst="rect">
            <a:avLst/>
          </a:prstGeom>
          <a:noFill/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vert270" lIns="73490" tIns="36745" rIns="73490" bIns="36745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u-HU" sz="764" dirty="0">
                <a:solidFill>
                  <a:schemeClr val="tx1">
                    <a:lumMod val="65000"/>
                    <a:lumOff val="35000"/>
                  </a:schemeClr>
                </a:solidFill>
              </a:rPr>
              <a:t>Új belépő</a:t>
            </a:r>
          </a:p>
        </p:txBody>
      </p:sp>
      <p:sp>
        <p:nvSpPr>
          <p:cNvPr id="99" name="Téglalap 2">
            <a:extLst>
              <a:ext uri="{FF2B5EF4-FFF2-40B4-BE49-F238E27FC236}">
                <a16:creationId xmlns:a16="http://schemas.microsoft.com/office/drawing/2014/main" id="{3D1CA419-B5BA-49D2-BE72-7F2EC7792AED}"/>
              </a:ext>
            </a:extLst>
          </p:cNvPr>
          <p:cNvSpPr/>
          <p:nvPr/>
        </p:nvSpPr>
        <p:spPr>
          <a:xfrm rot="5400000">
            <a:off x="3150048" y="3661301"/>
            <a:ext cx="407851" cy="1043091"/>
          </a:xfrm>
          <a:prstGeom prst="rect">
            <a:avLst/>
          </a:prstGeom>
          <a:noFill/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vert270" lIns="73490" tIns="36745" rIns="73490" bIns="36745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u-HU" sz="764" dirty="0">
                <a:solidFill>
                  <a:schemeClr val="tx1">
                    <a:lumMod val="65000"/>
                    <a:lumOff val="35000"/>
                  </a:schemeClr>
                </a:solidFill>
              </a:rPr>
              <a:t>Új belépő</a:t>
            </a:r>
          </a:p>
          <a:p>
            <a:pPr algn="ctr"/>
            <a:r>
              <a:rPr lang="hu-HU" sz="764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Vezető</a:t>
            </a:r>
          </a:p>
          <a:p>
            <a:pPr algn="ctr"/>
            <a:r>
              <a:rPr lang="hu-HU" sz="764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HR TR</a:t>
            </a:r>
          </a:p>
        </p:txBody>
      </p:sp>
      <p:sp>
        <p:nvSpPr>
          <p:cNvPr id="100" name="Téglalap 2">
            <a:extLst>
              <a:ext uri="{FF2B5EF4-FFF2-40B4-BE49-F238E27FC236}">
                <a16:creationId xmlns:a16="http://schemas.microsoft.com/office/drawing/2014/main" id="{2C98F0F3-D1EE-4FA1-89C4-EC8C7A27D6AF}"/>
              </a:ext>
            </a:extLst>
          </p:cNvPr>
          <p:cNvSpPr/>
          <p:nvPr/>
        </p:nvSpPr>
        <p:spPr>
          <a:xfrm rot="5400000">
            <a:off x="5774923" y="3640328"/>
            <a:ext cx="359194" cy="1043091"/>
          </a:xfrm>
          <a:prstGeom prst="rect">
            <a:avLst/>
          </a:prstGeom>
          <a:noFill/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vert270" lIns="73490" tIns="36745" rIns="73490" bIns="36745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u-HU" sz="764" dirty="0">
                <a:solidFill>
                  <a:schemeClr val="tx1">
                    <a:lumMod val="65000"/>
                    <a:lumOff val="35000"/>
                  </a:schemeClr>
                </a:solidFill>
              </a:rPr>
              <a:t>Új belépő</a:t>
            </a:r>
          </a:p>
          <a:p>
            <a:pPr algn="ctr"/>
            <a:r>
              <a:rPr lang="hu-HU" sz="764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Oktató</a:t>
            </a:r>
          </a:p>
        </p:txBody>
      </p:sp>
      <p:sp>
        <p:nvSpPr>
          <p:cNvPr id="101" name="Téglalap 2">
            <a:extLst>
              <a:ext uri="{FF2B5EF4-FFF2-40B4-BE49-F238E27FC236}">
                <a16:creationId xmlns:a16="http://schemas.microsoft.com/office/drawing/2014/main" id="{B28DAE48-5AE7-4A93-B30C-C04FE7ED7E31}"/>
              </a:ext>
            </a:extLst>
          </p:cNvPr>
          <p:cNvSpPr/>
          <p:nvPr/>
        </p:nvSpPr>
        <p:spPr>
          <a:xfrm rot="5400000">
            <a:off x="4466945" y="3641939"/>
            <a:ext cx="359194" cy="1043091"/>
          </a:xfrm>
          <a:prstGeom prst="rect">
            <a:avLst/>
          </a:prstGeom>
          <a:noFill/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vert270" lIns="73490" tIns="36745" rIns="73490" bIns="36745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u-HU" sz="764" dirty="0">
                <a:solidFill>
                  <a:schemeClr val="tx1">
                    <a:lumMod val="65000"/>
                    <a:lumOff val="35000"/>
                  </a:schemeClr>
                </a:solidFill>
              </a:rPr>
              <a:t>Új belépő</a:t>
            </a:r>
          </a:p>
          <a:p>
            <a:pPr algn="ctr"/>
            <a:r>
              <a:rPr lang="hu-HU" sz="764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HR TR</a:t>
            </a:r>
          </a:p>
        </p:txBody>
      </p:sp>
      <p:sp>
        <p:nvSpPr>
          <p:cNvPr id="103" name="Téglalap 2">
            <a:extLst>
              <a:ext uri="{FF2B5EF4-FFF2-40B4-BE49-F238E27FC236}">
                <a16:creationId xmlns:a16="http://schemas.microsoft.com/office/drawing/2014/main" id="{10B0396D-D5FA-41A8-99A5-29DCEAA26C3C}"/>
              </a:ext>
            </a:extLst>
          </p:cNvPr>
          <p:cNvSpPr/>
          <p:nvPr/>
        </p:nvSpPr>
        <p:spPr>
          <a:xfrm rot="5400000">
            <a:off x="1240343" y="2434866"/>
            <a:ext cx="1649122" cy="1197068"/>
          </a:xfrm>
          <a:prstGeom prst="rect">
            <a:avLst/>
          </a:prstGeom>
          <a:noFill/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vert270" lIns="73490" tIns="36745" rIns="73490" bIns="36745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a-DK" sz="764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Nem tudom, hogy kit, mikor, hol, hogyan keressek</a:t>
            </a:r>
            <a:endParaRPr lang="hu-HU" sz="764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hu-HU" sz="764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hu-HU" sz="764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„Íróeszköz odakészítve az asztalra, nevem kiírva a táblán – nagyon megható volt.”</a:t>
            </a:r>
          </a:p>
        </p:txBody>
      </p:sp>
      <p:sp>
        <p:nvSpPr>
          <p:cNvPr id="131" name="Téglalap 2">
            <a:extLst>
              <a:ext uri="{FF2B5EF4-FFF2-40B4-BE49-F238E27FC236}">
                <a16:creationId xmlns:a16="http://schemas.microsoft.com/office/drawing/2014/main" id="{23A111F9-A66A-4B41-86BD-9782F5E68F15}"/>
              </a:ext>
            </a:extLst>
          </p:cNvPr>
          <p:cNvSpPr/>
          <p:nvPr/>
        </p:nvSpPr>
        <p:spPr>
          <a:xfrm rot="5400000">
            <a:off x="5024623" y="2406940"/>
            <a:ext cx="1883259" cy="1197068"/>
          </a:xfrm>
          <a:prstGeom prst="rect">
            <a:avLst/>
          </a:prstGeom>
          <a:noFill/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vert270" lIns="73490" tIns="36745" rIns="73490" bIns="36745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7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32" name="Jobbra nyíl 336">
            <a:extLst>
              <a:ext uri="{FF2B5EF4-FFF2-40B4-BE49-F238E27FC236}">
                <a16:creationId xmlns:a16="http://schemas.microsoft.com/office/drawing/2014/main" id="{06CBF486-820E-4F88-8D12-29F6CD9FE3F8}"/>
              </a:ext>
            </a:extLst>
          </p:cNvPr>
          <p:cNvSpPr/>
          <p:nvPr/>
        </p:nvSpPr>
        <p:spPr>
          <a:xfrm>
            <a:off x="6724064" y="1548104"/>
            <a:ext cx="864704" cy="666876"/>
          </a:xfrm>
          <a:prstGeom prst="rightArrow">
            <a:avLst/>
          </a:prstGeom>
          <a:solidFill>
            <a:srgbClr val="E2F4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070"/>
          </a:p>
        </p:txBody>
      </p:sp>
      <p:sp>
        <p:nvSpPr>
          <p:cNvPr id="91" name="Téglalap 282">
            <a:extLst>
              <a:ext uri="{FF2B5EF4-FFF2-40B4-BE49-F238E27FC236}">
                <a16:creationId xmlns:a16="http://schemas.microsoft.com/office/drawing/2014/main" id="{3ABF8FBE-4413-4FAB-98C9-3D3B291B3A85}"/>
              </a:ext>
            </a:extLst>
          </p:cNvPr>
          <p:cNvSpPr/>
          <p:nvPr/>
        </p:nvSpPr>
        <p:spPr>
          <a:xfrm>
            <a:off x="4023707" y="433223"/>
            <a:ext cx="1270354" cy="27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900" b="1" dirty="0">
                <a:solidFill>
                  <a:schemeClr val="bg1"/>
                </a:solidFill>
              </a:rPr>
              <a:t>HR TR beléptet</a:t>
            </a:r>
          </a:p>
        </p:txBody>
      </p:sp>
      <p:sp>
        <p:nvSpPr>
          <p:cNvPr id="93" name="Oval 49">
            <a:extLst>
              <a:ext uri="{FF2B5EF4-FFF2-40B4-BE49-F238E27FC236}">
                <a16:creationId xmlns:a16="http://schemas.microsoft.com/office/drawing/2014/main" id="{8C441E22-76C9-4D81-9935-B977CC162752}"/>
              </a:ext>
            </a:extLst>
          </p:cNvPr>
          <p:cNvSpPr/>
          <p:nvPr/>
        </p:nvSpPr>
        <p:spPr>
          <a:xfrm>
            <a:off x="3269362" y="1440018"/>
            <a:ext cx="122172" cy="127349"/>
          </a:xfrm>
          <a:prstGeom prst="ellipse">
            <a:avLst/>
          </a:prstGeom>
          <a:solidFill>
            <a:schemeClr val="accent3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490" tIns="36745" rIns="73490" bIns="36745" rtlCol="0" anchor="ctr"/>
          <a:lstStyle/>
          <a:p>
            <a:pPr algn="ctr"/>
            <a:endParaRPr lang="en-US" sz="1070"/>
          </a:p>
        </p:txBody>
      </p:sp>
      <p:grpSp>
        <p:nvGrpSpPr>
          <p:cNvPr id="3" name="Csoportba foglalás 2">
            <a:extLst>
              <a:ext uri="{FF2B5EF4-FFF2-40B4-BE49-F238E27FC236}">
                <a16:creationId xmlns:a16="http://schemas.microsoft.com/office/drawing/2014/main" id="{F6E8832B-3249-4263-958E-CEF8BBA0E9D4}"/>
              </a:ext>
            </a:extLst>
          </p:cNvPr>
          <p:cNvGrpSpPr/>
          <p:nvPr/>
        </p:nvGrpSpPr>
        <p:grpSpPr>
          <a:xfrm>
            <a:off x="1794836" y="1732053"/>
            <a:ext cx="541971" cy="350089"/>
            <a:chOff x="1794836" y="1742151"/>
            <a:chExt cx="541971" cy="350089"/>
          </a:xfrm>
        </p:grpSpPr>
        <p:pic>
          <p:nvPicPr>
            <p:cNvPr id="97" name="Picture 5">
              <a:extLst>
                <a:ext uri="{FF2B5EF4-FFF2-40B4-BE49-F238E27FC236}">
                  <a16:creationId xmlns:a16="http://schemas.microsoft.com/office/drawing/2014/main" id="{E948DAFE-63FD-4F5A-B684-F50380FB385C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6" t="2943" r="75049" b="2943"/>
            <a:stretch/>
          </p:blipFill>
          <p:spPr bwMode="auto">
            <a:xfrm>
              <a:off x="1966613" y="1742151"/>
              <a:ext cx="198416" cy="216000"/>
            </a:xfrm>
            <a:prstGeom prst="rect">
              <a:avLst/>
            </a:prstGeom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0" name="Téglalap 546">
              <a:extLst>
                <a:ext uri="{FF2B5EF4-FFF2-40B4-BE49-F238E27FC236}">
                  <a16:creationId xmlns:a16="http://schemas.microsoft.com/office/drawing/2014/main" id="{B4B69AAF-43DD-4C84-9EE8-916034B9CE85}"/>
                </a:ext>
              </a:extLst>
            </p:cNvPr>
            <p:cNvSpPr/>
            <p:nvPr/>
          </p:nvSpPr>
          <p:spPr>
            <a:xfrm>
              <a:off x="1794836" y="1883016"/>
              <a:ext cx="541971" cy="20922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961949">
                <a:lnSpc>
                  <a:spcPts val="1000"/>
                </a:lnSpc>
              </a:pPr>
              <a:r>
                <a:rPr lang="hu-HU" sz="600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EON Brix Sans"/>
                </a:rPr>
                <a:t>Személyes</a:t>
              </a:r>
            </a:p>
          </p:txBody>
        </p:sp>
      </p:grpSp>
      <p:sp>
        <p:nvSpPr>
          <p:cNvPr id="111" name="Téglalap 2">
            <a:extLst>
              <a:ext uri="{FF2B5EF4-FFF2-40B4-BE49-F238E27FC236}">
                <a16:creationId xmlns:a16="http://schemas.microsoft.com/office/drawing/2014/main" id="{664887F0-CF03-4AEB-85EF-B49E5C623870}"/>
              </a:ext>
            </a:extLst>
          </p:cNvPr>
          <p:cNvSpPr/>
          <p:nvPr/>
        </p:nvSpPr>
        <p:spPr>
          <a:xfrm rot="5400000">
            <a:off x="2550118" y="2434868"/>
            <a:ext cx="1649123" cy="1197068"/>
          </a:xfrm>
          <a:prstGeom prst="rect">
            <a:avLst/>
          </a:prstGeom>
          <a:noFill/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vert270" lIns="73490" tIns="36745" rIns="73490" bIns="36745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a-DK" sz="764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Nem vár senki</a:t>
            </a:r>
            <a:endParaRPr lang="hu-HU" sz="764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hu-HU" sz="764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hu-HU" sz="764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2" name="Téglalap 282">
            <a:extLst>
              <a:ext uri="{FF2B5EF4-FFF2-40B4-BE49-F238E27FC236}">
                <a16:creationId xmlns:a16="http://schemas.microsoft.com/office/drawing/2014/main" id="{0C4E122D-E1E0-4175-9A8E-98AFDD82B82E}"/>
              </a:ext>
            </a:extLst>
          </p:cNvPr>
          <p:cNvSpPr/>
          <p:nvPr/>
        </p:nvSpPr>
        <p:spPr>
          <a:xfrm>
            <a:off x="5337567" y="433223"/>
            <a:ext cx="1282831" cy="27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700" b="1" dirty="0">
                <a:solidFill>
                  <a:schemeClr val="bg1"/>
                </a:solidFill>
              </a:rPr>
              <a:t>Munkavégzéshez szükséges oktatást megkapom</a:t>
            </a:r>
          </a:p>
        </p:txBody>
      </p:sp>
      <p:sp>
        <p:nvSpPr>
          <p:cNvPr id="113" name="Oval 49">
            <a:extLst>
              <a:ext uri="{FF2B5EF4-FFF2-40B4-BE49-F238E27FC236}">
                <a16:creationId xmlns:a16="http://schemas.microsoft.com/office/drawing/2014/main" id="{CA2B740F-4D0D-4F21-9695-B49697C3C5BA}"/>
              </a:ext>
            </a:extLst>
          </p:cNvPr>
          <p:cNvSpPr/>
          <p:nvPr/>
        </p:nvSpPr>
        <p:spPr>
          <a:xfrm>
            <a:off x="5865050" y="1443052"/>
            <a:ext cx="139584" cy="145536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490" tIns="36745" rIns="73490" bIns="36745" rtlCol="0" anchor="ctr"/>
          <a:lstStyle/>
          <a:p>
            <a:pPr algn="ctr"/>
            <a:endParaRPr lang="en-US" sz="1070"/>
          </a:p>
        </p:txBody>
      </p:sp>
      <p:grpSp>
        <p:nvGrpSpPr>
          <p:cNvPr id="4" name="Csoportba foglalás 3">
            <a:extLst>
              <a:ext uri="{FF2B5EF4-FFF2-40B4-BE49-F238E27FC236}">
                <a16:creationId xmlns:a16="http://schemas.microsoft.com/office/drawing/2014/main" id="{372C2425-F566-4CE2-B09C-09C1626A800F}"/>
              </a:ext>
            </a:extLst>
          </p:cNvPr>
          <p:cNvGrpSpPr/>
          <p:nvPr/>
        </p:nvGrpSpPr>
        <p:grpSpPr>
          <a:xfrm>
            <a:off x="5553698" y="1735408"/>
            <a:ext cx="854384" cy="360474"/>
            <a:chOff x="4201564" y="1762853"/>
            <a:chExt cx="854384" cy="360474"/>
          </a:xfrm>
        </p:grpSpPr>
        <p:pic>
          <p:nvPicPr>
            <p:cNvPr id="130" name="Picture 2" descr="G:\TEAM\Commercial\Customer Experience &amp; Insights Team\Customer Experience Design\Images\Branded icons\EON-ENERGY-COM.jpg">
              <a:extLst>
                <a:ext uri="{FF2B5EF4-FFF2-40B4-BE49-F238E27FC236}">
                  <a16:creationId xmlns:a16="http://schemas.microsoft.com/office/drawing/2014/main" id="{89F559FE-5393-4253-8EE0-430237D9902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email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5552" y="1762853"/>
              <a:ext cx="198000" cy="198000"/>
            </a:xfrm>
            <a:prstGeom prst="rect">
              <a:avLst/>
            </a:prstGeom>
            <a:solidFill>
              <a:srgbClr val="C00000"/>
            </a:solidFill>
            <a:ln>
              <a:solidFill>
                <a:schemeClr val="bg1"/>
              </a:solidFill>
            </a:ln>
          </p:spPr>
        </p:pic>
        <p:pic>
          <p:nvPicPr>
            <p:cNvPr id="114" name="Picture 5">
              <a:extLst>
                <a:ext uri="{FF2B5EF4-FFF2-40B4-BE49-F238E27FC236}">
                  <a16:creationId xmlns:a16="http://schemas.microsoft.com/office/drawing/2014/main" id="{E140B765-8FD1-46F0-B2F6-19E4B02A31C5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6" t="2943" r="75049" b="2943"/>
            <a:stretch/>
          </p:blipFill>
          <p:spPr bwMode="auto">
            <a:xfrm>
              <a:off x="4373341" y="1762853"/>
              <a:ext cx="198416" cy="216000"/>
            </a:xfrm>
            <a:prstGeom prst="rect">
              <a:avLst/>
            </a:prstGeom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4" name="Téglalap 546">
              <a:extLst>
                <a:ext uri="{FF2B5EF4-FFF2-40B4-BE49-F238E27FC236}">
                  <a16:creationId xmlns:a16="http://schemas.microsoft.com/office/drawing/2014/main" id="{454B64EA-5905-4E51-95A7-7C70C0B5C5B7}"/>
                </a:ext>
              </a:extLst>
            </p:cNvPr>
            <p:cNvSpPr/>
            <p:nvPr/>
          </p:nvSpPr>
          <p:spPr>
            <a:xfrm>
              <a:off x="4493157" y="1914103"/>
              <a:ext cx="562791" cy="2062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961949">
                <a:lnSpc>
                  <a:spcPts val="1000"/>
                </a:lnSpc>
              </a:pPr>
              <a:r>
                <a:rPr lang="hu-HU" sz="600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EON Brix Sans"/>
                </a:rPr>
                <a:t>Online</a:t>
              </a:r>
            </a:p>
          </p:txBody>
        </p:sp>
        <p:sp>
          <p:nvSpPr>
            <p:cNvPr id="66" name="Téglalap 546">
              <a:extLst>
                <a:ext uri="{FF2B5EF4-FFF2-40B4-BE49-F238E27FC236}">
                  <a16:creationId xmlns:a16="http://schemas.microsoft.com/office/drawing/2014/main" id="{5226029E-77EF-4376-ADF3-2FE94A9AD495}"/>
                </a:ext>
              </a:extLst>
            </p:cNvPr>
            <p:cNvSpPr/>
            <p:nvPr/>
          </p:nvSpPr>
          <p:spPr>
            <a:xfrm>
              <a:off x="4201564" y="1914103"/>
              <a:ext cx="541971" cy="20922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961949">
                <a:lnSpc>
                  <a:spcPts val="1000"/>
                </a:lnSpc>
              </a:pPr>
              <a:r>
                <a:rPr lang="hu-HU" sz="600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EON Brix Sans"/>
                </a:rPr>
                <a:t>Személyes</a:t>
              </a:r>
            </a:p>
          </p:txBody>
        </p:sp>
      </p:grpSp>
      <p:grpSp>
        <p:nvGrpSpPr>
          <p:cNvPr id="5" name="Csoportba foglalás 4">
            <a:extLst>
              <a:ext uri="{FF2B5EF4-FFF2-40B4-BE49-F238E27FC236}">
                <a16:creationId xmlns:a16="http://schemas.microsoft.com/office/drawing/2014/main" id="{4CCCC3BF-DD48-445A-A4C3-91909A4FE66A}"/>
              </a:ext>
            </a:extLst>
          </p:cNvPr>
          <p:cNvGrpSpPr/>
          <p:nvPr/>
        </p:nvGrpSpPr>
        <p:grpSpPr>
          <a:xfrm>
            <a:off x="4197753" y="1735408"/>
            <a:ext cx="910035" cy="356512"/>
            <a:chOff x="5483683" y="1747560"/>
            <a:chExt cx="910035" cy="356512"/>
          </a:xfrm>
        </p:grpSpPr>
        <p:pic>
          <p:nvPicPr>
            <p:cNvPr id="68" name="Kép 13">
              <a:extLst>
                <a:ext uri="{FF2B5EF4-FFF2-40B4-BE49-F238E27FC236}">
                  <a16:creationId xmlns:a16="http://schemas.microsoft.com/office/drawing/2014/main" id="{510DF040-BCA8-4C5C-872E-3954052F870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43347" y="1748142"/>
              <a:ext cx="137950" cy="188532"/>
            </a:xfrm>
            <a:prstGeom prst="rect">
              <a:avLst/>
            </a:prstGeom>
            <a:ln>
              <a:noFill/>
            </a:ln>
          </p:spPr>
        </p:pic>
        <p:sp>
          <p:nvSpPr>
            <p:cNvPr id="69" name="Téglalap 546">
              <a:extLst>
                <a:ext uri="{FF2B5EF4-FFF2-40B4-BE49-F238E27FC236}">
                  <a16:creationId xmlns:a16="http://schemas.microsoft.com/office/drawing/2014/main" id="{C874713D-F7CE-4D13-B1AE-97CA850D8833}"/>
                </a:ext>
              </a:extLst>
            </p:cNvPr>
            <p:cNvSpPr/>
            <p:nvPr/>
          </p:nvSpPr>
          <p:spPr>
            <a:xfrm>
              <a:off x="5830927" y="1890390"/>
              <a:ext cx="562791" cy="2062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961949">
                <a:lnSpc>
                  <a:spcPts val="1000"/>
                </a:lnSpc>
              </a:pPr>
              <a:r>
                <a:rPr lang="hu-HU" sz="600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EON Brix Sans"/>
                </a:rPr>
                <a:t>Papíralapú</a:t>
              </a:r>
            </a:p>
          </p:txBody>
        </p:sp>
        <p:pic>
          <p:nvPicPr>
            <p:cNvPr id="70" name="Picture 5">
              <a:extLst>
                <a:ext uri="{FF2B5EF4-FFF2-40B4-BE49-F238E27FC236}">
                  <a16:creationId xmlns:a16="http://schemas.microsoft.com/office/drawing/2014/main" id="{AE2C491C-2AE5-4E52-B31D-230D027963B6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6" t="2943" r="75049" b="2943"/>
            <a:stretch/>
          </p:blipFill>
          <p:spPr bwMode="auto">
            <a:xfrm>
              <a:off x="5655460" y="1747560"/>
              <a:ext cx="198416" cy="216000"/>
            </a:xfrm>
            <a:prstGeom prst="rect">
              <a:avLst/>
            </a:prstGeom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1" name="Téglalap 546">
              <a:extLst>
                <a:ext uri="{FF2B5EF4-FFF2-40B4-BE49-F238E27FC236}">
                  <a16:creationId xmlns:a16="http://schemas.microsoft.com/office/drawing/2014/main" id="{97CA74ED-8A68-41E1-B18B-03123DE09EA7}"/>
                </a:ext>
              </a:extLst>
            </p:cNvPr>
            <p:cNvSpPr/>
            <p:nvPr/>
          </p:nvSpPr>
          <p:spPr>
            <a:xfrm>
              <a:off x="5483683" y="1894848"/>
              <a:ext cx="541971" cy="20922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961949">
                <a:lnSpc>
                  <a:spcPts val="1000"/>
                </a:lnSpc>
              </a:pPr>
              <a:r>
                <a:rPr lang="hu-HU" sz="600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EON Brix Sans"/>
                </a:rPr>
                <a:t>Személyes</a:t>
              </a:r>
            </a:p>
          </p:txBody>
        </p:sp>
      </p:grpSp>
      <p:sp>
        <p:nvSpPr>
          <p:cNvPr id="73" name="Oval 49">
            <a:extLst>
              <a:ext uri="{FF2B5EF4-FFF2-40B4-BE49-F238E27FC236}">
                <a16:creationId xmlns:a16="http://schemas.microsoft.com/office/drawing/2014/main" id="{98988C10-12C5-4D87-B994-62302CA6A73C}"/>
              </a:ext>
            </a:extLst>
          </p:cNvPr>
          <p:cNvSpPr/>
          <p:nvPr/>
        </p:nvSpPr>
        <p:spPr>
          <a:xfrm>
            <a:off x="1910122" y="1417439"/>
            <a:ext cx="165600" cy="164839"/>
          </a:xfrm>
          <a:prstGeom prst="ellipse">
            <a:avLst/>
          </a:prstGeom>
          <a:solidFill>
            <a:schemeClr val="accent3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490" tIns="36745" rIns="73490" bIns="36745" rtlCol="0" anchor="ctr"/>
          <a:lstStyle/>
          <a:p>
            <a:pPr algn="ctr"/>
            <a:endParaRPr lang="en-US" sz="1070"/>
          </a:p>
        </p:txBody>
      </p:sp>
      <p:sp>
        <p:nvSpPr>
          <p:cNvPr id="82" name="Oval 49">
            <a:extLst>
              <a:ext uri="{FF2B5EF4-FFF2-40B4-BE49-F238E27FC236}">
                <a16:creationId xmlns:a16="http://schemas.microsoft.com/office/drawing/2014/main" id="{D554BBD1-855D-4DAB-9676-CB4E517DC385}"/>
              </a:ext>
            </a:extLst>
          </p:cNvPr>
          <p:cNvSpPr/>
          <p:nvPr/>
        </p:nvSpPr>
        <p:spPr>
          <a:xfrm>
            <a:off x="4551223" y="1437535"/>
            <a:ext cx="122172" cy="127349"/>
          </a:xfrm>
          <a:prstGeom prst="ellipse">
            <a:avLst/>
          </a:prstGeom>
          <a:solidFill>
            <a:schemeClr val="accent3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490" tIns="36745" rIns="73490" bIns="36745" rtlCol="0" anchor="ctr"/>
          <a:lstStyle/>
          <a:p>
            <a:pPr algn="ctr"/>
            <a:endParaRPr lang="en-US" sz="1070"/>
          </a:p>
        </p:txBody>
      </p:sp>
      <p:sp>
        <p:nvSpPr>
          <p:cNvPr id="123" name="Téglalap 294">
            <a:extLst>
              <a:ext uri="{FF2B5EF4-FFF2-40B4-BE49-F238E27FC236}">
                <a16:creationId xmlns:a16="http://schemas.microsoft.com/office/drawing/2014/main" id="{BECEF137-4632-42E7-92EF-30AB63FB887B}"/>
              </a:ext>
            </a:extLst>
          </p:cNvPr>
          <p:cNvSpPr/>
          <p:nvPr/>
        </p:nvSpPr>
        <p:spPr>
          <a:xfrm>
            <a:off x="267534" y="4533545"/>
            <a:ext cx="1163110" cy="4684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34902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hu-HU" sz="1222" b="1" kern="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Új belépő érzelmi görbéje</a:t>
            </a:r>
            <a:endParaRPr lang="en-US" sz="1222" b="1" kern="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124" name="Rectangle 142">
            <a:extLst>
              <a:ext uri="{FF2B5EF4-FFF2-40B4-BE49-F238E27FC236}">
                <a16:creationId xmlns:a16="http://schemas.microsoft.com/office/drawing/2014/main" id="{94E1D7CE-588A-47C1-9A22-FB47A49B5FCF}"/>
              </a:ext>
            </a:extLst>
          </p:cNvPr>
          <p:cNvSpPr/>
          <p:nvPr/>
        </p:nvSpPr>
        <p:spPr>
          <a:xfrm>
            <a:off x="1733122" y="4719995"/>
            <a:ext cx="94375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7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Izgatott</a:t>
            </a:r>
          </a:p>
          <a:p>
            <a:pPr algn="ctr"/>
            <a:r>
              <a:rPr lang="hu-HU" sz="7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Várakozással teli</a:t>
            </a:r>
            <a:endParaRPr lang="hu-HU" sz="700" b="1" dirty="0"/>
          </a:p>
        </p:txBody>
      </p:sp>
      <p:sp>
        <p:nvSpPr>
          <p:cNvPr id="125" name="Rectangle 142">
            <a:extLst>
              <a:ext uri="{FF2B5EF4-FFF2-40B4-BE49-F238E27FC236}">
                <a16:creationId xmlns:a16="http://schemas.microsoft.com/office/drawing/2014/main" id="{14E781EF-83ED-4D07-B46C-EDCAC3A25D4C}"/>
              </a:ext>
            </a:extLst>
          </p:cNvPr>
          <p:cNvSpPr/>
          <p:nvPr/>
        </p:nvSpPr>
        <p:spPr>
          <a:xfrm>
            <a:off x="2593754" y="4718391"/>
            <a:ext cx="92566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7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Izgatott</a:t>
            </a:r>
          </a:p>
          <a:p>
            <a:pPr algn="ctr"/>
            <a:r>
              <a:rPr lang="hu-HU" sz="7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Igyekvő</a:t>
            </a:r>
          </a:p>
        </p:txBody>
      </p:sp>
      <p:sp>
        <p:nvSpPr>
          <p:cNvPr id="126" name="Rectangle 142">
            <a:extLst>
              <a:ext uri="{FF2B5EF4-FFF2-40B4-BE49-F238E27FC236}">
                <a16:creationId xmlns:a16="http://schemas.microsoft.com/office/drawing/2014/main" id="{9A65835A-A9E5-4B8D-88C6-73658A264D94}"/>
              </a:ext>
            </a:extLst>
          </p:cNvPr>
          <p:cNvSpPr/>
          <p:nvPr/>
        </p:nvSpPr>
        <p:spPr>
          <a:xfrm>
            <a:off x="5561092" y="4693938"/>
            <a:ext cx="78633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7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Kíváncsi</a:t>
            </a:r>
          </a:p>
          <a:p>
            <a:pPr algn="ctr"/>
            <a:r>
              <a:rPr lang="hu-HU" sz="7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Túlterhelt</a:t>
            </a:r>
          </a:p>
        </p:txBody>
      </p:sp>
      <p:sp>
        <p:nvSpPr>
          <p:cNvPr id="127" name="Rectangle 142">
            <a:extLst>
              <a:ext uri="{FF2B5EF4-FFF2-40B4-BE49-F238E27FC236}">
                <a16:creationId xmlns:a16="http://schemas.microsoft.com/office/drawing/2014/main" id="{638305C1-6DC5-47A1-91C2-4EE5E39328FD}"/>
              </a:ext>
            </a:extLst>
          </p:cNvPr>
          <p:cNvSpPr/>
          <p:nvPr/>
        </p:nvSpPr>
        <p:spPr>
          <a:xfrm>
            <a:off x="4357600" y="4556578"/>
            <a:ext cx="78633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7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Igyekvő</a:t>
            </a:r>
          </a:p>
          <a:p>
            <a:pPr algn="ctr"/>
            <a:r>
              <a:rPr lang="hu-HU" sz="7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Túlzsúfolt</a:t>
            </a:r>
          </a:p>
        </p:txBody>
      </p:sp>
      <p:grpSp>
        <p:nvGrpSpPr>
          <p:cNvPr id="139" name="Csoportba foglalás 138">
            <a:extLst>
              <a:ext uri="{FF2B5EF4-FFF2-40B4-BE49-F238E27FC236}">
                <a16:creationId xmlns:a16="http://schemas.microsoft.com/office/drawing/2014/main" id="{F25CD53B-DF0F-40CC-9B19-E46517BCED97}"/>
              </a:ext>
            </a:extLst>
          </p:cNvPr>
          <p:cNvGrpSpPr/>
          <p:nvPr/>
        </p:nvGrpSpPr>
        <p:grpSpPr>
          <a:xfrm>
            <a:off x="3095267" y="1732053"/>
            <a:ext cx="541971" cy="350089"/>
            <a:chOff x="1794836" y="1742151"/>
            <a:chExt cx="541971" cy="350089"/>
          </a:xfrm>
        </p:grpSpPr>
        <p:pic>
          <p:nvPicPr>
            <p:cNvPr id="140" name="Picture 5">
              <a:extLst>
                <a:ext uri="{FF2B5EF4-FFF2-40B4-BE49-F238E27FC236}">
                  <a16:creationId xmlns:a16="http://schemas.microsoft.com/office/drawing/2014/main" id="{2119CA97-5C5B-4624-BB01-70967B8996BA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6" t="2943" r="75049" b="2943"/>
            <a:stretch/>
          </p:blipFill>
          <p:spPr bwMode="auto">
            <a:xfrm>
              <a:off x="1966613" y="1742151"/>
              <a:ext cx="198416" cy="216000"/>
            </a:xfrm>
            <a:prstGeom prst="rect">
              <a:avLst/>
            </a:prstGeom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41" name="Téglalap 546">
              <a:extLst>
                <a:ext uri="{FF2B5EF4-FFF2-40B4-BE49-F238E27FC236}">
                  <a16:creationId xmlns:a16="http://schemas.microsoft.com/office/drawing/2014/main" id="{15B40BB8-6238-4309-B0F7-B101110DB812}"/>
                </a:ext>
              </a:extLst>
            </p:cNvPr>
            <p:cNvSpPr/>
            <p:nvPr/>
          </p:nvSpPr>
          <p:spPr>
            <a:xfrm>
              <a:off x="1794836" y="1883016"/>
              <a:ext cx="541971" cy="20922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961949">
                <a:lnSpc>
                  <a:spcPts val="1000"/>
                </a:lnSpc>
              </a:pPr>
              <a:r>
                <a:rPr lang="hu-HU" sz="600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EON Brix Sans"/>
                </a:rPr>
                <a:t>Személyes</a:t>
              </a:r>
            </a:p>
          </p:txBody>
        </p:sp>
      </p:grpSp>
      <p:sp>
        <p:nvSpPr>
          <p:cNvPr id="10" name="Szabadkézi sokszög: alakzat 9">
            <a:extLst>
              <a:ext uri="{FF2B5EF4-FFF2-40B4-BE49-F238E27FC236}">
                <a16:creationId xmlns:a16="http://schemas.microsoft.com/office/drawing/2014/main" id="{056F54E0-355C-48D4-BD34-358B5D7C198F}"/>
              </a:ext>
            </a:extLst>
          </p:cNvPr>
          <p:cNvSpPr/>
          <p:nvPr/>
        </p:nvSpPr>
        <p:spPr>
          <a:xfrm>
            <a:off x="1847849" y="4638675"/>
            <a:ext cx="2988605" cy="308696"/>
          </a:xfrm>
          <a:custGeom>
            <a:avLst/>
            <a:gdLst>
              <a:gd name="connsiteX0" fmla="*/ 0 w 3246389"/>
              <a:gd name="connsiteY0" fmla="*/ 0 h 219406"/>
              <a:gd name="connsiteX1" fmla="*/ 1104900 w 3246389"/>
              <a:gd name="connsiteY1" fmla="*/ 28575 h 219406"/>
              <a:gd name="connsiteX2" fmla="*/ 1704975 w 3246389"/>
              <a:gd name="connsiteY2" fmla="*/ 133350 h 219406"/>
              <a:gd name="connsiteX3" fmla="*/ 2419350 w 3246389"/>
              <a:gd name="connsiteY3" fmla="*/ 180975 h 219406"/>
              <a:gd name="connsiteX4" fmla="*/ 3048000 w 3246389"/>
              <a:gd name="connsiteY4" fmla="*/ 219075 h 219406"/>
              <a:gd name="connsiteX5" fmla="*/ 3228975 w 3246389"/>
              <a:gd name="connsiteY5" fmla="*/ 200025 h 219406"/>
              <a:gd name="connsiteX6" fmla="*/ 3228975 w 3246389"/>
              <a:gd name="connsiteY6" fmla="*/ 209550 h 219406"/>
              <a:gd name="connsiteX0" fmla="*/ 0 w 3246389"/>
              <a:gd name="connsiteY0" fmla="*/ 6374 h 225780"/>
              <a:gd name="connsiteX1" fmla="*/ 1104900 w 3246389"/>
              <a:gd name="connsiteY1" fmla="*/ 34949 h 225780"/>
              <a:gd name="connsiteX2" fmla="*/ 1704975 w 3246389"/>
              <a:gd name="connsiteY2" fmla="*/ 139724 h 225780"/>
              <a:gd name="connsiteX3" fmla="*/ 2419350 w 3246389"/>
              <a:gd name="connsiteY3" fmla="*/ 187349 h 225780"/>
              <a:gd name="connsiteX4" fmla="*/ 3048000 w 3246389"/>
              <a:gd name="connsiteY4" fmla="*/ 225449 h 225780"/>
              <a:gd name="connsiteX5" fmla="*/ 3228975 w 3246389"/>
              <a:gd name="connsiteY5" fmla="*/ 206399 h 225780"/>
              <a:gd name="connsiteX6" fmla="*/ 3228975 w 3246389"/>
              <a:gd name="connsiteY6" fmla="*/ 215924 h 225780"/>
              <a:gd name="connsiteX0" fmla="*/ 0 w 3246389"/>
              <a:gd name="connsiteY0" fmla="*/ 36384 h 255790"/>
              <a:gd name="connsiteX1" fmla="*/ 559883 w 3246389"/>
              <a:gd name="connsiteY1" fmla="*/ 414 h 255790"/>
              <a:gd name="connsiteX2" fmla="*/ 1104900 w 3246389"/>
              <a:gd name="connsiteY2" fmla="*/ 64959 h 255790"/>
              <a:gd name="connsiteX3" fmla="*/ 1704975 w 3246389"/>
              <a:gd name="connsiteY3" fmla="*/ 169734 h 255790"/>
              <a:gd name="connsiteX4" fmla="*/ 2419350 w 3246389"/>
              <a:gd name="connsiteY4" fmla="*/ 217359 h 255790"/>
              <a:gd name="connsiteX5" fmla="*/ 3048000 w 3246389"/>
              <a:gd name="connsiteY5" fmla="*/ 255459 h 255790"/>
              <a:gd name="connsiteX6" fmla="*/ 3228975 w 3246389"/>
              <a:gd name="connsiteY6" fmla="*/ 236409 h 255790"/>
              <a:gd name="connsiteX7" fmla="*/ 3228975 w 3246389"/>
              <a:gd name="connsiteY7" fmla="*/ 245934 h 255790"/>
              <a:gd name="connsiteX0" fmla="*/ 0 w 3246389"/>
              <a:gd name="connsiteY0" fmla="*/ 705 h 265074"/>
              <a:gd name="connsiteX1" fmla="*/ 559883 w 3246389"/>
              <a:gd name="connsiteY1" fmla="*/ 9698 h 265074"/>
              <a:gd name="connsiteX2" fmla="*/ 1104900 w 3246389"/>
              <a:gd name="connsiteY2" fmla="*/ 74243 h 265074"/>
              <a:gd name="connsiteX3" fmla="*/ 1704975 w 3246389"/>
              <a:gd name="connsiteY3" fmla="*/ 179018 h 265074"/>
              <a:gd name="connsiteX4" fmla="*/ 2419350 w 3246389"/>
              <a:gd name="connsiteY4" fmla="*/ 226643 h 265074"/>
              <a:gd name="connsiteX5" fmla="*/ 3048000 w 3246389"/>
              <a:gd name="connsiteY5" fmla="*/ 264743 h 265074"/>
              <a:gd name="connsiteX6" fmla="*/ 3228975 w 3246389"/>
              <a:gd name="connsiteY6" fmla="*/ 245693 h 265074"/>
              <a:gd name="connsiteX7" fmla="*/ 3228975 w 3246389"/>
              <a:gd name="connsiteY7" fmla="*/ 255218 h 265074"/>
              <a:gd name="connsiteX0" fmla="*/ 0 w 3332525"/>
              <a:gd name="connsiteY0" fmla="*/ 36386 h 255791"/>
              <a:gd name="connsiteX1" fmla="*/ 646019 w 3332525"/>
              <a:gd name="connsiteY1" fmla="*/ 415 h 255791"/>
              <a:gd name="connsiteX2" fmla="*/ 1191036 w 3332525"/>
              <a:gd name="connsiteY2" fmla="*/ 64960 h 255791"/>
              <a:gd name="connsiteX3" fmla="*/ 1791111 w 3332525"/>
              <a:gd name="connsiteY3" fmla="*/ 169735 h 255791"/>
              <a:gd name="connsiteX4" fmla="*/ 2505486 w 3332525"/>
              <a:gd name="connsiteY4" fmla="*/ 217360 h 255791"/>
              <a:gd name="connsiteX5" fmla="*/ 3134136 w 3332525"/>
              <a:gd name="connsiteY5" fmla="*/ 255460 h 255791"/>
              <a:gd name="connsiteX6" fmla="*/ 3315111 w 3332525"/>
              <a:gd name="connsiteY6" fmla="*/ 236410 h 255791"/>
              <a:gd name="connsiteX7" fmla="*/ 3315111 w 3332525"/>
              <a:gd name="connsiteY7" fmla="*/ 245935 h 255791"/>
              <a:gd name="connsiteX0" fmla="*/ 0 w 3332525"/>
              <a:gd name="connsiteY0" fmla="*/ 2947 h 222352"/>
              <a:gd name="connsiteX1" fmla="*/ 646019 w 3332525"/>
              <a:gd name="connsiteY1" fmla="*/ 2947 h 222352"/>
              <a:gd name="connsiteX2" fmla="*/ 1191036 w 3332525"/>
              <a:gd name="connsiteY2" fmla="*/ 31521 h 222352"/>
              <a:gd name="connsiteX3" fmla="*/ 1791111 w 3332525"/>
              <a:gd name="connsiteY3" fmla="*/ 136296 h 222352"/>
              <a:gd name="connsiteX4" fmla="*/ 2505486 w 3332525"/>
              <a:gd name="connsiteY4" fmla="*/ 183921 h 222352"/>
              <a:gd name="connsiteX5" fmla="*/ 3134136 w 3332525"/>
              <a:gd name="connsiteY5" fmla="*/ 222021 h 222352"/>
              <a:gd name="connsiteX6" fmla="*/ 3315111 w 3332525"/>
              <a:gd name="connsiteY6" fmla="*/ 202971 h 222352"/>
              <a:gd name="connsiteX7" fmla="*/ 3315111 w 3332525"/>
              <a:gd name="connsiteY7" fmla="*/ 212496 h 222352"/>
              <a:gd name="connsiteX0" fmla="*/ 0 w 3332525"/>
              <a:gd name="connsiteY0" fmla="*/ 2947 h 222352"/>
              <a:gd name="connsiteX1" fmla="*/ 646019 w 3332525"/>
              <a:gd name="connsiteY1" fmla="*/ 2947 h 222352"/>
              <a:gd name="connsiteX2" fmla="*/ 1191036 w 3332525"/>
              <a:gd name="connsiteY2" fmla="*/ 76485 h 222352"/>
              <a:gd name="connsiteX3" fmla="*/ 1791111 w 3332525"/>
              <a:gd name="connsiteY3" fmla="*/ 136296 h 222352"/>
              <a:gd name="connsiteX4" fmla="*/ 2505486 w 3332525"/>
              <a:gd name="connsiteY4" fmla="*/ 183921 h 222352"/>
              <a:gd name="connsiteX5" fmla="*/ 3134136 w 3332525"/>
              <a:gd name="connsiteY5" fmla="*/ 222021 h 222352"/>
              <a:gd name="connsiteX6" fmla="*/ 3315111 w 3332525"/>
              <a:gd name="connsiteY6" fmla="*/ 202971 h 222352"/>
              <a:gd name="connsiteX7" fmla="*/ 3315111 w 3332525"/>
              <a:gd name="connsiteY7" fmla="*/ 212496 h 222352"/>
              <a:gd name="connsiteX0" fmla="*/ 0 w 3332525"/>
              <a:gd name="connsiteY0" fmla="*/ 2947 h 223046"/>
              <a:gd name="connsiteX1" fmla="*/ 646019 w 3332525"/>
              <a:gd name="connsiteY1" fmla="*/ 2947 h 223046"/>
              <a:gd name="connsiteX2" fmla="*/ 1191036 w 3332525"/>
              <a:gd name="connsiteY2" fmla="*/ 76485 h 223046"/>
              <a:gd name="connsiteX3" fmla="*/ 1791111 w 3332525"/>
              <a:gd name="connsiteY3" fmla="*/ 136296 h 223046"/>
              <a:gd name="connsiteX4" fmla="*/ 2505486 w 3332525"/>
              <a:gd name="connsiteY4" fmla="*/ 165936 h 223046"/>
              <a:gd name="connsiteX5" fmla="*/ 3134136 w 3332525"/>
              <a:gd name="connsiteY5" fmla="*/ 222021 h 223046"/>
              <a:gd name="connsiteX6" fmla="*/ 3315111 w 3332525"/>
              <a:gd name="connsiteY6" fmla="*/ 202971 h 223046"/>
              <a:gd name="connsiteX7" fmla="*/ 3315111 w 3332525"/>
              <a:gd name="connsiteY7" fmla="*/ 212496 h 223046"/>
              <a:gd name="connsiteX0" fmla="*/ 0 w 3332525"/>
              <a:gd name="connsiteY0" fmla="*/ 2947 h 212496"/>
              <a:gd name="connsiteX1" fmla="*/ 646019 w 3332525"/>
              <a:gd name="connsiteY1" fmla="*/ 2947 h 212496"/>
              <a:gd name="connsiteX2" fmla="*/ 1191036 w 3332525"/>
              <a:gd name="connsiteY2" fmla="*/ 76485 h 212496"/>
              <a:gd name="connsiteX3" fmla="*/ 1791111 w 3332525"/>
              <a:gd name="connsiteY3" fmla="*/ 136296 h 212496"/>
              <a:gd name="connsiteX4" fmla="*/ 2505486 w 3332525"/>
              <a:gd name="connsiteY4" fmla="*/ 165936 h 212496"/>
              <a:gd name="connsiteX5" fmla="*/ 3134136 w 3332525"/>
              <a:gd name="connsiteY5" fmla="*/ 186050 h 212496"/>
              <a:gd name="connsiteX6" fmla="*/ 3315111 w 3332525"/>
              <a:gd name="connsiteY6" fmla="*/ 202971 h 212496"/>
              <a:gd name="connsiteX7" fmla="*/ 3315111 w 3332525"/>
              <a:gd name="connsiteY7" fmla="*/ 212496 h 212496"/>
              <a:gd name="connsiteX0" fmla="*/ 0 w 3332525"/>
              <a:gd name="connsiteY0" fmla="*/ 2947 h 203110"/>
              <a:gd name="connsiteX1" fmla="*/ 646019 w 3332525"/>
              <a:gd name="connsiteY1" fmla="*/ 2947 h 203110"/>
              <a:gd name="connsiteX2" fmla="*/ 1191036 w 3332525"/>
              <a:gd name="connsiteY2" fmla="*/ 76485 h 203110"/>
              <a:gd name="connsiteX3" fmla="*/ 1791111 w 3332525"/>
              <a:gd name="connsiteY3" fmla="*/ 136296 h 203110"/>
              <a:gd name="connsiteX4" fmla="*/ 2505486 w 3332525"/>
              <a:gd name="connsiteY4" fmla="*/ 165936 h 203110"/>
              <a:gd name="connsiteX5" fmla="*/ 3134136 w 3332525"/>
              <a:gd name="connsiteY5" fmla="*/ 186050 h 203110"/>
              <a:gd name="connsiteX6" fmla="*/ 3315111 w 3332525"/>
              <a:gd name="connsiteY6" fmla="*/ 202971 h 203110"/>
              <a:gd name="connsiteX7" fmla="*/ 3315112 w 3332525"/>
              <a:gd name="connsiteY7" fmla="*/ 176525 h 203110"/>
              <a:gd name="connsiteX0" fmla="*/ 0 w 3332525"/>
              <a:gd name="connsiteY0" fmla="*/ 2947 h 203110"/>
              <a:gd name="connsiteX1" fmla="*/ 646019 w 3332525"/>
              <a:gd name="connsiteY1" fmla="*/ 2947 h 203110"/>
              <a:gd name="connsiteX2" fmla="*/ 1191036 w 3332525"/>
              <a:gd name="connsiteY2" fmla="*/ 76485 h 203110"/>
              <a:gd name="connsiteX3" fmla="*/ 1791111 w 3332525"/>
              <a:gd name="connsiteY3" fmla="*/ 136296 h 203110"/>
              <a:gd name="connsiteX4" fmla="*/ 2505486 w 3332525"/>
              <a:gd name="connsiteY4" fmla="*/ 165936 h 203110"/>
              <a:gd name="connsiteX5" fmla="*/ 3134136 w 3332525"/>
              <a:gd name="connsiteY5" fmla="*/ 186050 h 203110"/>
              <a:gd name="connsiteX6" fmla="*/ 3315111 w 3332525"/>
              <a:gd name="connsiteY6" fmla="*/ 202971 h 203110"/>
              <a:gd name="connsiteX7" fmla="*/ 3315112 w 3332525"/>
              <a:gd name="connsiteY7" fmla="*/ 176525 h 203110"/>
              <a:gd name="connsiteX0" fmla="*/ 0 w 3315111"/>
              <a:gd name="connsiteY0" fmla="*/ 2947 h 203110"/>
              <a:gd name="connsiteX1" fmla="*/ 646019 w 3315111"/>
              <a:gd name="connsiteY1" fmla="*/ 2947 h 203110"/>
              <a:gd name="connsiteX2" fmla="*/ 1191036 w 3315111"/>
              <a:gd name="connsiteY2" fmla="*/ 76485 h 203110"/>
              <a:gd name="connsiteX3" fmla="*/ 1791111 w 3315111"/>
              <a:gd name="connsiteY3" fmla="*/ 136296 h 203110"/>
              <a:gd name="connsiteX4" fmla="*/ 2505486 w 3315111"/>
              <a:gd name="connsiteY4" fmla="*/ 165936 h 203110"/>
              <a:gd name="connsiteX5" fmla="*/ 3134136 w 3315111"/>
              <a:gd name="connsiteY5" fmla="*/ 186050 h 203110"/>
              <a:gd name="connsiteX6" fmla="*/ 3315111 w 3315111"/>
              <a:gd name="connsiteY6" fmla="*/ 202971 h 203110"/>
              <a:gd name="connsiteX0" fmla="*/ 0 w 3134136"/>
              <a:gd name="connsiteY0" fmla="*/ 2947 h 186050"/>
              <a:gd name="connsiteX1" fmla="*/ 646019 w 3134136"/>
              <a:gd name="connsiteY1" fmla="*/ 2947 h 186050"/>
              <a:gd name="connsiteX2" fmla="*/ 1191036 w 3134136"/>
              <a:gd name="connsiteY2" fmla="*/ 76485 h 186050"/>
              <a:gd name="connsiteX3" fmla="*/ 1791111 w 3134136"/>
              <a:gd name="connsiteY3" fmla="*/ 136296 h 186050"/>
              <a:gd name="connsiteX4" fmla="*/ 2505486 w 3134136"/>
              <a:gd name="connsiteY4" fmla="*/ 165936 h 186050"/>
              <a:gd name="connsiteX5" fmla="*/ 3134136 w 3134136"/>
              <a:gd name="connsiteY5" fmla="*/ 186050 h 186050"/>
              <a:gd name="connsiteX0" fmla="*/ 0 w 3228886"/>
              <a:gd name="connsiteY0" fmla="*/ 2947 h 195043"/>
              <a:gd name="connsiteX1" fmla="*/ 646019 w 3228886"/>
              <a:gd name="connsiteY1" fmla="*/ 2947 h 195043"/>
              <a:gd name="connsiteX2" fmla="*/ 1191036 w 3228886"/>
              <a:gd name="connsiteY2" fmla="*/ 76485 h 195043"/>
              <a:gd name="connsiteX3" fmla="*/ 1791111 w 3228886"/>
              <a:gd name="connsiteY3" fmla="*/ 136296 h 195043"/>
              <a:gd name="connsiteX4" fmla="*/ 2505486 w 3228886"/>
              <a:gd name="connsiteY4" fmla="*/ 165936 h 195043"/>
              <a:gd name="connsiteX5" fmla="*/ 3228886 w 3228886"/>
              <a:gd name="connsiteY5" fmla="*/ 195043 h 195043"/>
              <a:gd name="connsiteX0" fmla="*/ 0 w 3073841"/>
              <a:gd name="connsiteY0" fmla="*/ 2947 h 195043"/>
              <a:gd name="connsiteX1" fmla="*/ 490974 w 3073841"/>
              <a:gd name="connsiteY1" fmla="*/ 2947 h 195043"/>
              <a:gd name="connsiteX2" fmla="*/ 1035991 w 3073841"/>
              <a:gd name="connsiteY2" fmla="*/ 76485 h 195043"/>
              <a:gd name="connsiteX3" fmla="*/ 1636066 w 3073841"/>
              <a:gd name="connsiteY3" fmla="*/ 136296 h 195043"/>
              <a:gd name="connsiteX4" fmla="*/ 2350441 w 3073841"/>
              <a:gd name="connsiteY4" fmla="*/ 165936 h 195043"/>
              <a:gd name="connsiteX5" fmla="*/ 3073841 w 3073841"/>
              <a:gd name="connsiteY5" fmla="*/ 195043 h 195043"/>
              <a:gd name="connsiteX0" fmla="*/ 0 w 2979092"/>
              <a:gd name="connsiteY0" fmla="*/ 10192 h 193296"/>
              <a:gd name="connsiteX1" fmla="*/ 396225 w 2979092"/>
              <a:gd name="connsiteY1" fmla="*/ 1200 h 193296"/>
              <a:gd name="connsiteX2" fmla="*/ 941242 w 2979092"/>
              <a:gd name="connsiteY2" fmla="*/ 74738 h 193296"/>
              <a:gd name="connsiteX3" fmla="*/ 1541317 w 2979092"/>
              <a:gd name="connsiteY3" fmla="*/ 134549 h 193296"/>
              <a:gd name="connsiteX4" fmla="*/ 2255692 w 2979092"/>
              <a:gd name="connsiteY4" fmla="*/ 164189 h 193296"/>
              <a:gd name="connsiteX5" fmla="*/ 2979092 w 2979092"/>
              <a:gd name="connsiteY5" fmla="*/ 193296 h 193296"/>
              <a:gd name="connsiteX0" fmla="*/ 0 w 2961865"/>
              <a:gd name="connsiteY0" fmla="*/ 0 h 201090"/>
              <a:gd name="connsiteX1" fmla="*/ 378998 w 2961865"/>
              <a:gd name="connsiteY1" fmla="*/ 8994 h 201090"/>
              <a:gd name="connsiteX2" fmla="*/ 924015 w 2961865"/>
              <a:gd name="connsiteY2" fmla="*/ 82532 h 201090"/>
              <a:gd name="connsiteX3" fmla="*/ 1524090 w 2961865"/>
              <a:gd name="connsiteY3" fmla="*/ 142343 h 201090"/>
              <a:gd name="connsiteX4" fmla="*/ 2238465 w 2961865"/>
              <a:gd name="connsiteY4" fmla="*/ 171983 h 201090"/>
              <a:gd name="connsiteX5" fmla="*/ 2961865 w 2961865"/>
              <a:gd name="connsiteY5" fmla="*/ 201090 h 201090"/>
              <a:gd name="connsiteX0" fmla="*/ 0 w 2720684"/>
              <a:gd name="connsiteY0" fmla="*/ 0 h 192097"/>
              <a:gd name="connsiteX1" fmla="*/ 378998 w 2720684"/>
              <a:gd name="connsiteY1" fmla="*/ 8994 h 192097"/>
              <a:gd name="connsiteX2" fmla="*/ 924015 w 2720684"/>
              <a:gd name="connsiteY2" fmla="*/ 82532 h 192097"/>
              <a:gd name="connsiteX3" fmla="*/ 1524090 w 2720684"/>
              <a:gd name="connsiteY3" fmla="*/ 142343 h 192097"/>
              <a:gd name="connsiteX4" fmla="*/ 2238465 w 2720684"/>
              <a:gd name="connsiteY4" fmla="*/ 171983 h 192097"/>
              <a:gd name="connsiteX5" fmla="*/ 2720684 w 2720684"/>
              <a:gd name="connsiteY5" fmla="*/ 192097 h 192097"/>
              <a:gd name="connsiteX0" fmla="*/ 0 w 2720684"/>
              <a:gd name="connsiteY0" fmla="*/ 0 h 225939"/>
              <a:gd name="connsiteX1" fmla="*/ 378998 w 2720684"/>
              <a:gd name="connsiteY1" fmla="*/ 8994 h 225939"/>
              <a:gd name="connsiteX2" fmla="*/ 924015 w 2720684"/>
              <a:gd name="connsiteY2" fmla="*/ 82532 h 225939"/>
              <a:gd name="connsiteX3" fmla="*/ 1524090 w 2720684"/>
              <a:gd name="connsiteY3" fmla="*/ 142343 h 225939"/>
              <a:gd name="connsiteX4" fmla="*/ 2264306 w 2720684"/>
              <a:gd name="connsiteY4" fmla="*/ 225939 h 225939"/>
              <a:gd name="connsiteX5" fmla="*/ 2720684 w 2720684"/>
              <a:gd name="connsiteY5" fmla="*/ 192097 h 225939"/>
              <a:gd name="connsiteX0" fmla="*/ 0 w 2729298"/>
              <a:gd name="connsiteY0" fmla="*/ 0 h 227336"/>
              <a:gd name="connsiteX1" fmla="*/ 378998 w 2729298"/>
              <a:gd name="connsiteY1" fmla="*/ 8994 h 227336"/>
              <a:gd name="connsiteX2" fmla="*/ 924015 w 2729298"/>
              <a:gd name="connsiteY2" fmla="*/ 82532 h 227336"/>
              <a:gd name="connsiteX3" fmla="*/ 1524090 w 2729298"/>
              <a:gd name="connsiteY3" fmla="*/ 142343 h 227336"/>
              <a:gd name="connsiteX4" fmla="*/ 2264306 w 2729298"/>
              <a:gd name="connsiteY4" fmla="*/ 225939 h 227336"/>
              <a:gd name="connsiteX5" fmla="*/ 2729298 w 2729298"/>
              <a:gd name="connsiteY5" fmla="*/ 192097 h 227336"/>
              <a:gd name="connsiteX0" fmla="*/ 0 w 2892956"/>
              <a:gd name="connsiteY0" fmla="*/ 0 h 266556"/>
              <a:gd name="connsiteX1" fmla="*/ 378998 w 2892956"/>
              <a:gd name="connsiteY1" fmla="*/ 8994 h 266556"/>
              <a:gd name="connsiteX2" fmla="*/ 924015 w 2892956"/>
              <a:gd name="connsiteY2" fmla="*/ 82532 h 266556"/>
              <a:gd name="connsiteX3" fmla="*/ 1524090 w 2892956"/>
              <a:gd name="connsiteY3" fmla="*/ 142343 h 266556"/>
              <a:gd name="connsiteX4" fmla="*/ 2264306 w 2892956"/>
              <a:gd name="connsiteY4" fmla="*/ 225939 h 266556"/>
              <a:gd name="connsiteX5" fmla="*/ 2892956 w 2892956"/>
              <a:gd name="connsiteY5" fmla="*/ 264038 h 266556"/>
              <a:gd name="connsiteX0" fmla="*/ 0 w 2892956"/>
              <a:gd name="connsiteY0" fmla="*/ 0 h 266085"/>
              <a:gd name="connsiteX1" fmla="*/ 378998 w 2892956"/>
              <a:gd name="connsiteY1" fmla="*/ 8994 h 266085"/>
              <a:gd name="connsiteX2" fmla="*/ 924015 w 2892956"/>
              <a:gd name="connsiteY2" fmla="*/ 82532 h 266085"/>
              <a:gd name="connsiteX3" fmla="*/ 1524090 w 2892956"/>
              <a:gd name="connsiteY3" fmla="*/ 142343 h 266085"/>
              <a:gd name="connsiteX4" fmla="*/ 2048966 w 2892956"/>
              <a:gd name="connsiteY4" fmla="*/ 216947 h 266085"/>
              <a:gd name="connsiteX5" fmla="*/ 2892956 w 2892956"/>
              <a:gd name="connsiteY5" fmla="*/ 264038 h 266085"/>
              <a:gd name="connsiteX0" fmla="*/ 0 w 2892956"/>
              <a:gd name="connsiteY0" fmla="*/ 0 h 266085"/>
              <a:gd name="connsiteX1" fmla="*/ 378998 w 2892956"/>
              <a:gd name="connsiteY1" fmla="*/ 8994 h 266085"/>
              <a:gd name="connsiteX2" fmla="*/ 932628 w 2892956"/>
              <a:gd name="connsiteY2" fmla="*/ 37569 h 266085"/>
              <a:gd name="connsiteX3" fmla="*/ 1524090 w 2892956"/>
              <a:gd name="connsiteY3" fmla="*/ 142343 h 266085"/>
              <a:gd name="connsiteX4" fmla="*/ 2048966 w 2892956"/>
              <a:gd name="connsiteY4" fmla="*/ 216947 h 266085"/>
              <a:gd name="connsiteX5" fmla="*/ 2892956 w 2892956"/>
              <a:gd name="connsiteY5" fmla="*/ 264038 h 266085"/>
              <a:gd name="connsiteX0" fmla="*/ 0 w 2892956"/>
              <a:gd name="connsiteY0" fmla="*/ 0 h 266085"/>
              <a:gd name="connsiteX1" fmla="*/ 378998 w 2892956"/>
              <a:gd name="connsiteY1" fmla="*/ 8994 h 266085"/>
              <a:gd name="connsiteX2" fmla="*/ 932628 w 2892956"/>
              <a:gd name="connsiteY2" fmla="*/ 37569 h 266085"/>
              <a:gd name="connsiteX3" fmla="*/ 1530654 w 2892956"/>
              <a:gd name="connsiteY3" fmla="*/ 183452 h 266085"/>
              <a:gd name="connsiteX4" fmla="*/ 2048966 w 2892956"/>
              <a:gd name="connsiteY4" fmla="*/ 216947 h 266085"/>
              <a:gd name="connsiteX5" fmla="*/ 2892956 w 2892956"/>
              <a:gd name="connsiteY5" fmla="*/ 264038 h 266085"/>
              <a:gd name="connsiteX0" fmla="*/ 0 w 2892956"/>
              <a:gd name="connsiteY0" fmla="*/ 0 h 272909"/>
              <a:gd name="connsiteX1" fmla="*/ 378998 w 2892956"/>
              <a:gd name="connsiteY1" fmla="*/ 8994 h 272909"/>
              <a:gd name="connsiteX2" fmla="*/ 932628 w 2892956"/>
              <a:gd name="connsiteY2" fmla="*/ 37569 h 272909"/>
              <a:gd name="connsiteX3" fmla="*/ 1530654 w 2892956"/>
              <a:gd name="connsiteY3" fmla="*/ 183452 h 272909"/>
              <a:gd name="connsiteX4" fmla="*/ 2068654 w 2892956"/>
              <a:gd name="connsiteY4" fmla="*/ 258056 h 272909"/>
              <a:gd name="connsiteX5" fmla="*/ 2892956 w 2892956"/>
              <a:gd name="connsiteY5" fmla="*/ 264038 h 272909"/>
              <a:gd name="connsiteX0" fmla="*/ 0 w 2742013"/>
              <a:gd name="connsiteY0" fmla="*/ 0 h 277137"/>
              <a:gd name="connsiteX1" fmla="*/ 378998 w 2742013"/>
              <a:gd name="connsiteY1" fmla="*/ 8994 h 277137"/>
              <a:gd name="connsiteX2" fmla="*/ 932628 w 2742013"/>
              <a:gd name="connsiteY2" fmla="*/ 37569 h 277137"/>
              <a:gd name="connsiteX3" fmla="*/ 1530654 w 2742013"/>
              <a:gd name="connsiteY3" fmla="*/ 183452 h 277137"/>
              <a:gd name="connsiteX4" fmla="*/ 2068654 w 2742013"/>
              <a:gd name="connsiteY4" fmla="*/ 258056 h 277137"/>
              <a:gd name="connsiteX5" fmla="*/ 2742013 w 2742013"/>
              <a:gd name="connsiteY5" fmla="*/ 270890 h 277137"/>
              <a:gd name="connsiteX0" fmla="*/ 0 w 2702637"/>
              <a:gd name="connsiteY0" fmla="*/ 0 h 277137"/>
              <a:gd name="connsiteX1" fmla="*/ 378998 w 2702637"/>
              <a:gd name="connsiteY1" fmla="*/ 8994 h 277137"/>
              <a:gd name="connsiteX2" fmla="*/ 932628 w 2702637"/>
              <a:gd name="connsiteY2" fmla="*/ 37569 h 277137"/>
              <a:gd name="connsiteX3" fmla="*/ 1530654 w 2702637"/>
              <a:gd name="connsiteY3" fmla="*/ 183452 h 277137"/>
              <a:gd name="connsiteX4" fmla="*/ 2068654 w 2702637"/>
              <a:gd name="connsiteY4" fmla="*/ 258056 h 277137"/>
              <a:gd name="connsiteX5" fmla="*/ 2702637 w 2702637"/>
              <a:gd name="connsiteY5" fmla="*/ 270890 h 277137"/>
              <a:gd name="connsiteX0" fmla="*/ 0 w 2702637"/>
              <a:gd name="connsiteY0" fmla="*/ 0 h 274130"/>
              <a:gd name="connsiteX1" fmla="*/ 378998 w 2702637"/>
              <a:gd name="connsiteY1" fmla="*/ 8994 h 274130"/>
              <a:gd name="connsiteX2" fmla="*/ 932628 w 2702637"/>
              <a:gd name="connsiteY2" fmla="*/ 37569 h 274130"/>
              <a:gd name="connsiteX3" fmla="*/ 1530654 w 2702637"/>
              <a:gd name="connsiteY3" fmla="*/ 183452 h 274130"/>
              <a:gd name="connsiteX4" fmla="*/ 2068654 w 2702637"/>
              <a:gd name="connsiteY4" fmla="*/ 258056 h 274130"/>
              <a:gd name="connsiteX5" fmla="*/ 2702637 w 2702637"/>
              <a:gd name="connsiteY5" fmla="*/ 270890 h 274130"/>
              <a:gd name="connsiteX0" fmla="*/ 0 w 2702637"/>
              <a:gd name="connsiteY0" fmla="*/ 0 h 292135"/>
              <a:gd name="connsiteX1" fmla="*/ 378998 w 2702637"/>
              <a:gd name="connsiteY1" fmla="*/ 8994 h 292135"/>
              <a:gd name="connsiteX2" fmla="*/ 932628 w 2702637"/>
              <a:gd name="connsiteY2" fmla="*/ 37569 h 292135"/>
              <a:gd name="connsiteX3" fmla="*/ 1530654 w 2702637"/>
              <a:gd name="connsiteY3" fmla="*/ 183452 h 292135"/>
              <a:gd name="connsiteX4" fmla="*/ 2068654 w 2702637"/>
              <a:gd name="connsiteY4" fmla="*/ 258056 h 292135"/>
              <a:gd name="connsiteX5" fmla="*/ 2702637 w 2702637"/>
              <a:gd name="connsiteY5" fmla="*/ 291444 h 292135"/>
              <a:gd name="connsiteX0" fmla="*/ 0 w 2702637"/>
              <a:gd name="connsiteY0" fmla="*/ 0 h 291444"/>
              <a:gd name="connsiteX1" fmla="*/ 378998 w 2702637"/>
              <a:gd name="connsiteY1" fmla="*/ 8994 h 291444"/>
              <a:gd name="connsiteX2" fmla="*/ 932628 w 2702637"/>
              <a:gd name="connsiteY2" fmla="*/ 37569 h 291444"/>
              <a:gd name="connsiteX3" fmla="*/ 1530654 w 2702637"/>
              <a:gd name="connsiteY3" fmla="*/ 183452 h 291444"/>
              <a:gd name="connsiteX4" fmla="*/ 2068654 w 2702637"/>
              <a:gd name="connsiteY4" fmla="*/ 258056 h 291444"/>
              <a:gd name="connsiteX5" fmla="*/ 2702637 w 2702637"/>
              <a:gd name="connsiteY5" fmla="*/ 291444 h 291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02637" h="291444">
                <a:moveTo>
                  <a:pt x="0" y="0"/>
                </a:moveTo>
                <a:lnTo>
                  <a:pt x="378998" y="8994"/>
                </a:lnTo>
                <a:cubicBezTo>
                  <a:pt x="563148" y="13756"/>
                  <a:pt x="740685" y="8493"/>
                  <a:pt x="932628" y="37569"/>
                </a:cubicBezTo>
                <a:cubicBezTo>
                  <a:pt x="1124571" y="66645"/>
                  <a:pt x="1341316" y="146704"/>
                  <a:pt x="1530654" y="183452"/>
                </a:cubicBezTo>
                <a:cubicBezTo>
                  <a:pt x="1719992" y="220200"/>
                  <a:pt x="1840510" y="237774"/>
                  <a:pt x="2068654" y="258056"/>
                </a:cubicBezTo>
                <a:cubicBezTo>
                  <a:pt x="2296798" y="278338"/>
                  <a:pt x="2403260" y="282171"/>
                  <a:pt x="2702637" y="291444"/>
                </a:cubicBezTo>
              </a:path>
            </a:pathLst>
          </a:custGeom>
          <a:noFill/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6" name="Szabadkézi sokszög: alakzat 85">
            <a:extLst>
              <a:ext uri="{FF2B5EF4-FFF2-40B4-BE49-F238E27FC236}">
                <a16:creationId xmlns:a16="http://schemas.microsoft.com/office/drawing/2014/main" id="{D9FD7E1A-3009-44BC-B5E2-EB21C5CD0060}"/>
              </a:ext>
            </a:extLst>
          </p:cNvPr>
          <p:cNvSpPr/>
          <p:nvPr/>
        </p:nvSpPr>
        <p:spPr>
          <a:xfrm>
            <a:off x="5366144" y="4662658"/>
            <a:ext cx="1240940" cy="241090"/>
          </a:xfrm>
          <a:custGeom>
            <a:avLst/>
            <a:gdLst>
              <a:gd name="connsiteX0" fmla="*/ 0 w 3246389"/>
              <a:gd name="connsiteY0" fmla="*/ 0 h 219406"/>
              <a:gd name="connsiteX1" fmla="*/ 1104900 w 3246389"/>
              <a:gd name="connsiteY1" fmla="*/ 28575 h 219406"/>
              <a:gd name="connsiteX2" fmla="*/ 1704975 w 3246389"/>
              <a:gd name="connsiteY2" fmla="*/ 133350 h 219406"/>
              <a:gd name="connsiteX3" fmla="*/ 2419350 w 3246389"/>
              <a:gd name="connsiteY3" fmla="*/ 180975 h 219406"/>
              <a:gd name="connsiteX4" fmla="*/ 3048000 w 3246389"/>
              <a:gd name="connsiteY4" fmla="*/ 219075 h 219406"/>
              <a:gd name="connsiteX5" fmla="*/ 3228975 w 3246389"/>
              <a:gd name="connsiteY5" fmla="*/ 200025 h 219406"/>
              <a:gd name="connsiteX6" fmla="*/ 3228975 w 3246389"/>
              <a:gd name="connsiteY6" fmla="*/ 209550 h 219406"/>
              <a:gd name="connsiteX0" fmla="*/ 0 w 3246389"/>
              <a:gd name="connsiteY0" fmla="*/ 6374 h 225780"/>
              <a:gd name="connsiteX1" fmla="*/ 1104900 w 3246389"/>
              <a:gd name="connsiteY1" fmla="*/ 34949 h 225780"/>
              <a:gd name="connsiteX2" fmla="*/ 1704975 w 3246389"/>
              <a:gd name="connsiteY2" fmla="*/ 139724 h 225780"/>
              <a:gd name="connsiteX3" fmla="*/ 2419350 w 3246389"/>
              <a:gd name="connsiteY3" fmla="*/ 187349 h 225780"/>
              <a:gd name="connsiteX4" fmla="*/ 3048000 w 3246389"/>
              <a:gd name="connsiteY4" fmla="*/ 225449 h 225780"/>
              <a:gd name="connsiteX5" fmla="*/ 3228975 w 3246389"/>
              <a:gd name="connsiteY5" fmla="*/ 206399 h 225780"/>
              <a:gd name="connsiteX6" fmla="*/ 3228975 w 3246389"/>
              <a:gd name="connsiteY6" fmla="*/ 215924 h 225780"/>
              <a:gd name="connsiteX0" fmla="*/ 0 w 3246389"/>
              <a:gd name="connsiteY0" fmla="*/ 36384 h 255790"/>
              <a:gd name="connsiteX1" fmla="*/ 559883 w 3246389"/>
              <a:gd name="connsiteY1" fmla="*/ 414 h 255790"/>
              <a:gd name="connsiteX2" fmla="*/ 1104900 w 3246389"/>
              <a:gd name="connsiteY2" fmla="*/ 64959 h 255790"/>
              <a:gd name="connsiteX3" fmla="*/ 1704975 w 3246389"/>
              <a:gd name="connsiteY3" fmla="*/ 169734 h 255790"/>
              <a:gd name="connsiteX4" fmla="*/ 2419350 w 3246389"/>
              <a:gd name="connsiteY4" fmla="*/ 217359 h 255790"/>
              <a:gd name="connsiteX5" fmla="*/ 3048000 w 3246389"/>
              <a:gd name="connsiteY5" fmla="*/ 255459 h 255790"/>
              <a:gd name="connsiteX6" fmla="*/ 3228975 w 3246389"/>
              <a:gd name="connsiteY6" fmla="*/ 236409 h 255790"/>
              <a:gd name="connsiteX7" fmla="*/ 3228975 w 3246389"/>
              <a:gd name="connsiteY7" fmla="*/ 245934 h 255790"/>
              <a:gd name="connsiteX0" fmla="*/ 0 w 3246389"/>
              <a:gd name="connsiteY0" fmla="*/ 705 h 265074"/>
              <a:gd name="connsiteX1" fmla="*/ 559883 w 3246389"/>
              <a:gd name="connsiteY1" fmla="*/ 9698 h 265074"/>
              <a:gd name="connsiteX2" fmla="*/ 1104900 w 3246389"/>
              <a:gd name="connsiteY2" fmla="*/ 74243 h 265074"/>
              <a:gd name="connsiteX3" fmla="*/ 1704975 w 3246389"/>
              <a:gd name="connsiteY3" fmla="*/ 179018 h 265074"/>
              <a:gd name="connsiteX4" fmla="*/ 2419350 w 3246389"/>
              <a:gd name="connsiteY4" fmla="*/ 226643 h 265074"/>
              <a:gd name="connsiteX5" fmla="*/ 3048000 w 3246389"/>
              <a:gd name="connsiteY5" fmla="*/ 264743 h 265074"/>
              <a:gd name="connsiteX6" fmla="*/ 3228975 w 3246389"/>
              <a:gd name="connsiteY6" fmla="*/ 245693 h 265074"/>
              <a:gd name="connsiteX7" fmla="*/ 3228975 w 3246389"/>
              <a:gd name="connsiteY7" fmla="*/ 255218 h 265074"/>
              <a:gd name="connsiteX0" fmla="*/ 0 w 3332525"/>
              <a:gd name="connsiteY0" fmla="*/ 36386 h 255791"/>
              <a:gd name="connsiteX1" fmla="*/ 646019 w 3332525"/>
              <a:gd name="connsiteY1" fmla="*/ 415 h 255791"/>
              <a:gd name="connsiteX2" fmla="*/ 1191036 w 3332525"/>
              <a:gd name="connsiteY2" fmla="*/ 64960 h 255791"/>
              <a:gd name="connsiteX3" fmla="*/ 1791111 w 3332525"/>
              <a:gd name="connsiteY3" fmla="*/ 169735 h 255791"/>
              <a:gd name="connsiteX4" fmla="*/ 2505486 w 3332525"/>
              <a:gd name="connsiteY4" fmla="*/ 217360 h 255791"/>
              <a:gd name="connsiteX5" fmla="*/ 3134136 w 3332525"/>
              <a:gd name="connsiteY5" fmla="*/ 255460 h 255791"/>
              <a:gd name="connsiteX6" fmla="*/ 3315111 w 3332525"/>
              <a:gd name="connsiteY6" fmla="*/ 236410 h 255791"/>
              <a:gd name="connsiteX7" fmla="*/ 3315111 w 3332525"/>
              <a:gd name="connsiteY7" fmla="*/ 245935 h 255791"/>
              <a:gd name="connsiteX0" fmla="*/ 0 w 3332525"/>
              <a:gd name="connsiteY0" fmla="*/ 2947 h 222352"/>
              <a:gd name="connsiteX1" fmla="*/ 646019 w 3332525"/>
              <a:gd name="connsiteY1" fmla="*/ 2947 h 222352"/>
              <a:gd name="connsiteX2" fmla="*/ 1191036 w 3332525"/>
              <a:gd name="connsiteY2" fmla="*/ 31521 h 222352"/>
              <a:gd name="connsiteX3" fmla="*/ 1791111 w 3332525"/>
              <a:gd name="connsiteY3" fmla="*/ 136296 h 222352"/>
              <a:gd name="connsiteX4" fmla="*/ 2505486 w 3332525"/>
              <a:gd name="connsiteY4" fmla="*/ 183921 h 222352"/>
              <a:gd name="connsiteX5" fmla="*/ 3134136 w 3332525"/>
              <a:gd name="connsiteY5" fmla="*/ 222021 h 222352"/>
              <a:gd name="connsiteX6" fmla="*/ 3315111 w 3332525"/>
              <a:gd name="connsiteY6" fmla="*/ 202971 h 222352"/>
              <a:gd name="connsiteX7" fmla="*/ 3315111 w 3332525"/>
              <a:gd name="connsiteY7" fmla="*/ 212496 h 222352"/>
              <a:gd name="connsiteX0" fmla="*/ 0 w 3332525"/>
              <a:gd name="connsiteY0" fmla="*/ 2947 h 222352"/>
              <a:gd name="connsiteX1" fmla="*/ 646019 w 3332525"/>
              <a:gd name="connsiteY1" fmla="*/ 2947 h 222352"/>
              <a:gd name="connsiteX2" fmla="*/ 1191036 w 3332525"/>
              <a:gd name="connsiteY2" fmla="*/ 76485 h 222352"/>
              <a:gd name="connsiteX3" fmla="*/ 1791111 w 3332525"/>
              <a:gd name="connsiteY3" fmla="*/ 136296 h 222352"/>
              <a:gd name="connsiteX4" fmla="*/ 2505486 w 3332525"/>
              <a:gd name="connsiteY4" fmla="*/ 183921 h 222352"/>
              <a:gd name="connsiteX5" fmla="*/ 3134136 w 3332525"/>
              <a:gd name="connsiteY5" fmla="*/ 222021 h 222352"/>
              <a:gd name="connsiteX6" fmla="*/ 3315111 w 3332525"/>
              <a:gd name="connsiteY6" fmla="*/ 202971 h 222352"/>
              <a:gd name="connsiteX7" fmla="*/ 3315111 w 3332525"/>
              <a:gd name="connsiteY7" fmla="*/ 212496 h 222352"/>
              <a:gd name="connsiteX0" fmla="*/ 0 w 3332525"/>
              <a:gd name="connsiteY0" fmla="*/ 2947 h 223046"/>
              <a:gd name="connsiteX1" fmla="*/ 646019 w 3332525"/>
              <a:gd name="connsiteY1" fmla="*/ 2947 h 223046"/>
              <a:gd name="connsiteX2" fmla="*/ 1191036 w 3332525"/>
              <a:gd name="connsiteY2" fmla="*/ 76485 h 223046"/>
              <a:gd name="connsiteX3" fmla="*/ 1791111 w 3332525"/>
              <a:gd name="connsiteY3" fmla="*/ 136296 h 223046"/>
              <a:gd name="connsiteX4" fmla="*/ 2505486 w 3332525"/>
              <a:gd name="connsiteY4" fmla="*/ 165936 h 223046"/>
              <a:gd name="connsiteX5" fmla="*/ 3134136 w 3332525"/>
              <a:gd name="connsiteY5" fmla="*/ 222021 h 223046"/>
              <a:gd name="connsiteX6" fmla="*/ 3315111 w 3332525"/>
              <a:gd name="connsiteY6" fmla="*/ 202971 h 223046"/>
              <a:gd name="connsiteX7" fmla="*/ 3315111 w 3332525"/>
              <a:gd name="connsiteY7" fmla="*/ 212496 h 223046"/>
              <a:gd name="connsiteX0" fmla="*/ 0 w 3332525"/>
              <a:gd name="connsiteY0" fmla="*/ 2947 h 212496"/>
              <a:gd name="connsiteX1" fmla="*/ 646019 w 3332525"/>
              <a:gd name="connsiteY1" fmla="*/ 2947 h 212496"/>
              <a:gd name="connsiteX2" fmla="*/ 1191036 w 3332525"/>
              <a:gd name="connsiteY2" fmla="*/ 76485 h 212496"/>
              <a:gd name="connsiteX3" fmla="*/ 1791111 w 3332525"/>
              <a:gd name="connsiteY3" fmla="*/ 136296 h 212496"/>
              <a:gd name="connsiteX4" fmla="*/ 2505486 w 3332525"/>
              <a:gd name="connsiteY4" fmla="*/ 165936 h 212496"/>
              <a:gd name="connsiteX5" fmla="*/ 3134136 w 3332525"/>
              <a:gd name="connsiteY5" fmla="*/ 186050 h 212496"/>
              <a:gd name="connsiteX6" fmla="*/ 3315111 w 3332525"/>
              <a:gd name="connsiteY6" fmla="*/ 202971 h 212496"/>
              <a:gd name="connsiteX7" fmla="*/ 3315111 w 3332525"/>
              <a:gd name="connsiteY7" fmla="*/ 212496 h 212496"/>
              <a:gd name="connsiteX0" fmla="*/ 0 w 3332525"/>
              <a:gd name="connsiteY0" fmla="*/ 2947 h 203110"/>
              <a:gd name="connsiteX1" fmla="*/ 646019 w 3332525"/>
              <a:gd name="connsiteY1" fmla="*/ 2947 h 203110"/>
              <a:gd name="connsiteX2" fmla="*/ 1191036 w 3332525"/>
              <a:gd name="connsiteY2" fmla="*/ 76485 h 203110"/>
              <a:gd name="connsiteX3" fmla="*/ 1791111 w 3332525"/>
              <a:gd name="connsiteY3" fmla="*/ 136296 h 203110"/>
              <a:gd name="connsiteX4" fmla="*/ 2505486 w 3332525"/>
              <a:gd name="connsiteY4" fmla="*/ 165936 h 203110"/>
              <a:gd name="connsiteX5" fmla="*/ 3134136 w 3332525"/>
              <a:gd name="connsiteY5" fmla="*/ 186050 h 203110"/>
              <a:gd name="connsiteX6" fmla="*/ 3315111 w 3332525"/>
              <a:gd name="connsiteY6" fmla="*/ 202971 h 203110"/>
              <a:gd name="connsiteX7" fmla="*/ 3315112 w 3332525"/>
              <a:gd name="connsiteY7" fmla="*/ 176525 h 203110"/>
              <a:gd name="connsiteX0" fmla="*/ 0 w 3332525"/>
              <a:gd name="connsiteY0" fmla="*/ 2947 h 203110"/>
              <a:gd name="connsiteX1" fmla="*/ 646019 w 3332525"/>
              <a:gd name="connsiteY1" fmla="*/ 2947 h 203110"/>
              <a:gd name="connsiteX2" fmla="*/ 1191036 w 3332525"/>
              <a:gd name="connsiteY2" fmla="*/ 76485 h 203110"/>
              <a:gd name="connsiteX3" fmla="*/ 1791111 w 3332525"/>
              <a:gd name="connsiteY3" fmla="*/ 136296 h 203110"/>
              <a:gd name="connsiteX4" fmla="*/ 2505486 w 3332525"/>
              <a:gd name="connsiteY4" fmla="*/ 165936 h 203110"/>
              <a:gd name="connsiteX5" fmla="*/ 3134136 w 3332525"/>
              <a:gd name="connsiteY5" fmla="*/ 186050 h 203110"/>
              <a:gd name="connsiteX6" fmla="*/ 3315111 w 3332525"/>
              <a:gd name="connsiteY6" fmla="*/ 202971 h 203110"/>
              <a:gd name="connsiteX7" fmla="*/ 3315112 w 3332525"/>
              <a:gd name="connsiteY7" fmla="*/ 176525 h 203110"/>
              <a:gd name="connsiteX0" fmla="*/ 0 w 3315111"/>
              <a:gd name="connsiteY0" fmla="*/ 2947 h 203110"/>
              <a:gd name="connsiteX1" fmla="*/ 646019 w 3315111"/>
              <a:gd name="connsiteY1" fmla="*/ 2947 h 203110"/>
              <a:gd name="connsiteX2" fmla="*/ 1191036 w 3315111"/>
              <a:gd name="connsiteY2" fmla="*/ 76485 h 203110"/>
              <a:gd name="connsiteX3" fmla="*/ 1791111 w 3315111"/>
              <a:gd name="connsiteY3" fmla="*/ 136296 h 203110"/>
              <a:gd name="connsiteX4" fmla="*/ 2505486 w 3315111"/>
              <a:gd name="connsiteY4" fmla="*/ 165936 h 203110"/>
              <a:gd name="connsiteX5" fmla="*/ 3134136 w 3315111"/>
              <a:gd name="connsiteY5" fmla="*/ 186050 h 203110"/>
              <a:gd name="connsiteX6" fmla="*/ 3315111 w 3315111"/>
              <a:gd name="connsiteY6" fmla="*/ 202971 h 203110"/>
              <a:gd name="connsiteX0" fmla="*/ 0 w 3134136"/>
              <a:gd name="connsiteY0" fmla="*/ 2947 h 186050"/>
              <a:gd name="connsiteX1" fmla="*/ 646019 w 3134136"/>
              <a:gd name="connsiteY1" fmla="*/ 2947 h 186050"/>
              <a:gd name="connsiteX2" fmla="*/ 1191036 w 3134136"/>
              <a:gd name="connsiteY2" fmla="*/ 76485 h 186050"/>
              <a:gd name="connsiteX3" fmla="*/ 1791111 w 3134136"/>
              <a:gd name="connsiteY3" fmla="*/ 136296 h 186050"/>
              <a:gd name="connsiteX4" fmla="*/ 2505486 w 3134136"/>
              <a:gd name="connsiteY4" fmla="*/ 165936 h 186050"/>
              <a:gd name="connsiteX5" fmla="*/ 3134136 w 3134136"/>
              <a:gd name="connsiteY5" fmla="*/ 186050 h 186050"/>
              <a:gd name="connsiteX0" fmla="*/ 0 w 3228886"/>
              <a:gd name="connsiteY0" fmla="*/ 2947 h 195043"/>
              <a:gd name="connsiteX1" fmla="*/ 646019 w 3228886"/>
              <a:gd name="connsiteY1" fmla="*/ 2947 h 195043"/>
              <a:gd name="connsiteX2" fmla="*/ 1191036 w 3228886"/>
              <a:gd name="connsiteY2" fmla="*/ 76485 h 195043"/>
              <a:gd name="connsiteX3" fmla="*/ 1791111 w 3228886"/>
              <a:gd name="connsiteY3" fmla="*/ 136296 h 195043"/>
              <a:gd name="connsiteX4" fmla="*/ 2505486 w 3228886"/>
              <a:gd name="connsiteY4" fmla="*/ 165936 h 195043"/>
              <a:gd name="connsiteX5" fmla="*/ 3228886 w 3228886"/>
              <a:gd name="connsiteY5" fmla="*/ 195043 h 195043"/>
              <a:gd name="connsiteX0" fmla="*/ 0 w 3073841"/>
              <a:gd name="connsiteY0" fmla="*/ 2947 h 195043"/>
              <a:gd name="connsiteX1" fmla="*/ 490974 w 3073841"/>
              <a:gd name="connsiteY1" fmla="*/ 2947 h 195043"/>
              <a:gd name="connsiteX2" fmla="*/ 1035991 w 3073841"/>
              <a:gd name="connsiteY2" fmla="*/ 76485 h 195043"/>
              <a:gd name="connsiteX3" fmla="*/ 1636066 w 3073841"/>
              <a:gd name="connsiteY3" fmla="*/ 136296 h 195043"/>
              <a:gd name="connsiteX4" fmla="*/ 2350441 w 3073841"/>
              <a:gd name="connsiteY4" fmla="*/ 165936 h 195043"/>
              <a:gd name="connsiteX5" fmla="*/ 3073841 w 3073841"/>
              <a:gd name="connsiteY5" fmla="*/ 195043 h 195043"/>
              <a:gd name="connsiteX0" fmla="*/ 0 w 2979092"/>
              <a:gd name="connsiteY0" fmla="*/ 10192 h 193296"/>
              <a:gd name="connsiteX1" fmla="*/ 396225 w 2979092"/>
              <a:gd name="connsiteY1" fmla="*/ 1200 h 193296"/>
              <a:gd name="connsiteX2" fmla="*/ 941242 w 2979092"/>
              <a:gd name="connsiteY2" fmla="*/ 74738 h 193296"/>
              <a:gd name="connsiteX3" fmla="*/ 1541317 w 2979092"/>
              <a:gd name="connsiteY3" fmla="*/ 134549 h 193296"/>
              <a:gd name="connsiteX4" fmla="*/ 2255692 w 2979092"/>
              <a:gd name="connsiteY4" fmla="*/ 164189 h 193296"/>
              <a:gd name="connsiteX5" fmla="*/ 2979092 w 2979092"/>
              <a:gd name="connsiteY5" fmla="*/ 193296 h 193296"/>
              <a:gd name="connsiteX0" fmla="*/ 0 w 2961865"/>
              <a:gd name="connsiteY0" fmla="*/ 0 h 201090"/>
              <a:gd name="connsiteX1" fmla="*/ 378998 w 2961865"/>
              <a:gd name="connsiteY1" fmla="*/ 8994 h 201090"/>
              <a:gd name="connsiteX2" fmla="*/ 924015 w 2961865"/>
              <a:gd name="connsiteY2" fmla="*/ 82532 h 201090"/>
              <a:gd name="connsiteX3" fmla="*/ 1524090 w 2961865"/>
              <a:gd name="connsiteY3" fmla="*/ 142343 h 201090"/>
              <a:gd name="connsiteX4" fmla="*/ 2238465 w 2961865"/>
              <a:gd name="connsiteY4" fmla="*/ 171983 h 201090"/>
              <a:gd name="connsiteX5" fmla="*/ 2961865 w 2961865"/>
              <a:gd name="connsiteY5" fmla="*/ 201090 h 201090"/>
              <a:gd name="connsiteX0" fmla="*/ 0 w 2720684"/>
              <a:gd name="connsiteY0" fmla="*/ 0 h 192097"/>
              <a:gd name="connsiteX1" fmla="*/ 378998 w 2720684"/>
              <a:gd name="connsiteY1" fmla="*/ 8994 h 192097"/>
              <a:gd name="connsiteX2" fmla="*/ 924015 w 2720684"/>
              <a:gd name="connsiteY2" fmla="*/ 82532 h 192097"/>
              <a:gd name="connsiteX3" fmla="*/ 1524090 w 2720684"/>
              <a:gd name="connsiteY3" fmla="*/ 142343 h 192097"/>
              <a:gd name="connsiteX4" fmla="*/ 2238465 w 2720684"/>
              <a:gd name="connsiteY4" fmla="*/ 171983 h 192097"/>
              <a:gd name="connsiteX5" fmla="*/ 2720684 w 2720684"/>
              <a:gd name="connsiteY5" fmla="*/ 192097 h 192097"/>
              <a:gd name="connsiteX0" fmla="*/ 0 w 2720684"/>
              <a:gd name="connsiteY0" fmla="*/ 0 h 225939"/>
              <a:gd name="connsiteX1" fmla="*/ 378998 w 2720684"/>
              <a:gd name="connsiteY1" fmla="*/ 8994 h 225939"/>
              <a:gd name="connsiteX2" fmla="*/ 924015 w 2720684"/>
              <a:gd name="connsiteY2" fmla="*/ 82532 h 225939"/>
              <a:gd name="connsiteX3" fmla="*/ 1524090 w 2720684"/>
              <a:gd name="connsiteY3" fmla="*/ 142343 h 225939"/>
              <a:gd name="connsiteX4" fmla="*/ 2264306 w 2720684"/>
              <a:gd name="connsiteY4" fmla="*/ 225939 h 225939"/>
              <a:gd name="connsiteX5" fmla="*/ 2720684 w 2720684"/>
              <a:gd name="connsiteY5" fmla="*/ 192097 h 225939"/>
              <a:gd name="connsiteX0" fmla="*/ 0 w 2729298"/>
              <a:gd name="connsiteY0" fmla="*/ 0 h 227336"/>
              <a:gd name="connsiteX1" fmla="*/ 378998 w 2729298"/>
              <a:gd name="connsiteY1" fmla="*/ 8994 h 227336"/>
              <a:gd name="connsiteX2" fmla="*/ 924015 w 2729298"/>
              <a:gd name="connsiteY2" fmla="*/ 82532 h 227336"/>
              <a:gd name="connsiteX3" fmla="*/ 1524090 w 2729298"/>
              <a:gd name="connsiteY3" fmla="*/ 142343 h 227336"/>
              <a:gd name="connsiteX4" fmla="*/ 2264306 w 2729298"/>
              <a:gd name="connsiteY4" fmla="*/ 225939 h 227336"/>
              <a:gd name="connsiteX5" fmla="*/ 2729298 w 2729298"/>
              <a:gd name="connsiteY5" fmla="*/ 192097 h 227336"/>
              <a:gd name="connsiteX0" fmla="*/ 0 w 2892956"/>
              <a:gd name="connsiteY0" fmla="*/ 0 h 266556"/>
              <a:gd name="connsiteX1" fmla="*/ 378998 w 2892956"/>
              <a:gd name="connsiteY1" fmla="*/ 8994 h 266556"/>
              <a:gd name="connsiteX2" fmla="*/ 924015 w 2892956"/>
              <a:gd name="connsiteY2" fmla="*/ 82532 h 266556"/>
              <a:gd name="connsiteX3" fmla="*/ 1524090 w 2892956"/>
              <a:gd name="connsiteY3" fmla="*/ 142343 h 266556"/>
              <a:gd name="connsiteX4" fmla="*/ 2264306 w 2892956"/>
              <a:gd name="connsiteY4" fmla="*/ 225939 h 266556"/>
              <a:gd name="connsiteX5" fmla="*/ 2892956 w 2892956"/>
              <a:gd name="connsiteY5" fmla="*/ 264038 h 266556"/>
              <a:gd name="connsiteX0" fmla="*/ 0 w 2892956"/>
              <a:gd name="connsiteY0" fmla="*/ 0 h 266085"/>
              <a:gd name="connsiteX1" fmla="*/ 378998 w 2892956"/>
              <a:gd name="connsiteY1" fmla="*/ 8994 h 266085"/>
              <a:gd name="connsiteX2" fmla="*/ 924015 w 2892956"/>
              <a:gd name="connsiteY2" fmla="*/ 82532 h 266085"/>
              <a:gd name="connsiteX3" fmla="*/ 1524090 w 2892956"/>
              <a:gd name="connsiteY3" fmla="*/ 142343 h 266085"/>
              <a:gd name="connsiteX4" fmla="*/ 2048966 w 2892956"/>
              <a:gd name="connsiteY4" fmla="*/ 216947 h 266085"/>
              <a:gd name="connsiteX5" fmla="*/ 2892956 w 2892956"/>
              <a:gd name="connsiteY5" fmla="*/ 264038 h 266085"/>
              <a:gd name="connsiteX0" fmla="*/ 0 w 2892956"/>
              <a:gd name="connsiteY0" fmla="*/ 0 h 266085"/>
              <a:gd name="connsiteX1" fmla="*/ 378998 w 2892956"/>
              <a:gd name="connsiteY1" fmla="*/ 8994 h 266085"/>
              <a:gd name="connsiteX2" fmla="*/ 932628 w 2892956"/>
              <a:gd name="connsiteY2" fmla="*/ 37569 h 266085"/>
              <a:gd name="connsiteX3" fmla="*/ 1524090 w 2892956"/>
              <a:gd name="connsiteY3" fmla="*/ 142343 h 266085"/>
              <a:gd name="connsiteX4" fmla="*/ 2048966 w 2892956"/>
              <a:gd name="connsiteY4" fmla="*/ 216947 h 266085"/>
              <a:gd name="connsiteX5" fmla="*/ 2892956 w 2892956"/>
              <a:gd name="connsiteY5" fmla="*/ 264038 h 266085"/>
              <a:gd name="connsiteX0" fmla="*/ 0 w 2870751"/>
              <a:gd name="connsiteY0" fmla="*/ 251794 h 257091"/>
              <a:gd name="connsiteX1" fmla="*/ 356793 w 2870751"/>
              <a:gd name="connsiteY1" fmla="*/ 0 h 257091"/>
              <a:gd name="connsiteX2" fmla="*/ 910423 w 2870751"/>
              <a:gd name="connsiteY2" fmla="*/ 28575 h 257091"/>
              <a:gd name="connsiteX3" fmla="*/ 1501885 w 2870751"/>
              <a:gd name="connsiteY3" fmla="*/ 133349 h 257091"/>
              <a:gd name="connsiteX4" fmla="*/ 2026761 w 2870751"/>
              <a:gd name="connsiteY4" fmla="*/ 207953 h 257091"/>
              <a:gd name="connsiteX5" fmla="*/ 2870751 w 2870751"/>
              <a:gd name="connsiteY5" fmla="*/ 255044 h 257091"/>
              <a:gd name="connsiteX0" fmla="*/ 0 w 2870751"/>
              <a:gd name="connsiteY0" fmla="*/ 223367 h 228664"/>
              <a:gd name="connsiteX1" fmla="*/ 534435 w 2870751"/>
              <a:gd name="connsiteY1" fmla="*/ 79485 h 228664"/>
              <a:gd name="connsiteX2" fmla="*/ 910423 w 2870751"/>
              <a:gd name="connsiteY2" fmla="*/ 148 h 228664"/>
              <a:gd name="connsiteX3" fmla="*/ 1501885 w 2870751"/>
              <a:gd name="connsiteY3" fmla="*/ 104922 h 228664"/>
              <a:gd name="connsiteX4" fmla="*/ 2026761 w 2870751"/>
              <a:gd name="connsiteY4" fmla="*/ 179526 h 228664"/>
              <a:gd name="connsiteX5" fmla="*/ 2870751 w 2870751"/>
              <a:gd name="connsiteY5" fmla="*/ 226617 h 228664"/>
              <a:gd name="connsiteX0" fmla="*/ 0 w 2870751"/>
              <a:gd name="connsiteY0" fmla="*/ 279836 h 286967"/>
              <a:gd name="connsiteX1" fmla="*/ 534435 w 2870751"/>
              <a:gd name="connsiteY1" fmla="*/ 135954 h 286967"/>
              <a:gd name="connsiteX2" fmla="*/ 910423 w 2870751"/>
              <a:gd name="connsiteY2" fmla="*/ 56617 h 286967"/>
              <a:gd name="connsiteX3" fmla="*/ 1524091 w 2870751"/>
              <a:gd name="connsiteY3" fmla="*/ 8516 h 286967"/>
              <a:gd name="connsiteX4" fmla="*/ 2026761 w 2870751"/>
              <a:gd name="connsiteY4" fmla="*/ 235995 h 286967"/>
              <a:gd name="connsiteX5" fmla="*/ 2870751 w 2870751"/>
              <a:gd name="connsiteY5" fmla="*/ 283086 h 286967"/>
              <a:gd name="connsiteX0" fmla="*/ 0 w 2870751"/>
              <a:gd name="connsiteY0" fmla="*/ 271372 h 275120"/>
              <a:gd name="connsiteX1" fmla="*/ 534435 w 2870751"/>
              <a:gd name="connsiteY1" fmla="*/ 127490 h 275120"/>
              <a:gd name="connsiteX2" fmla="*/ 910423 w 2870751"/>
              <a:gd name="connsiteY2" fmla="*/ 48153 h 275120"/>
              <a:gd name="connsiteX3" fmla="*/ 1524091 w 2870751"/>
              <a:gd name="connsiteY3" fmla="*/ 52 h 275120"/>
              <a:gd name="connsiteX4" fmla="*/ 2293225 w 2870751"/>
              <a:gd name="connsiteY4" fmla="*/ 56670 h 275120"/>
              <a:gd name="connsiteX5" fmla="*/ 2870751 w 2870751"/>
              <a:gd name="connsiteY5" fmla="*/ 274622 h 275120"/>
              <a:gd name="connsiteX0" fmla="*/ 0 w 2826340"/>
              <a:gd name="connsiteY0" fmla="*/ 271372 h 271372"/>
              <a:gd name="connsiteX1" fmla="*/ 534435 w 2826340"/>
              <a:gd name="connsiteY1" fmla="*/ 127490 h 271372"/>
              <a:gd name="connsiteX2" fmla="*/ 910423 w 2826340"/>
              <a:gd name="connsiteY2" fmla="*/ 48153 h 271372"/>
              <a:gd name="connsiteX3" fmla="*/ 1524091 w 2826340"/>
              <a:gd name="connsiteY3" fmla="*/ 52 h 271372"/>
              <a:gd name="connsiteX4" fmla="*/ 2293225 w 2826340"/>
              <a:gd name="connsiteY4" fmla="*/ 56670 h 271372"/>
              <a:gd name="connsiteX5" fmla="*/ 2826340 w 2826340"/>
              <a:gd name="connsiteY5" fmla="*/ 76784 h 271372"/>
              <a:gd name="connsiteX0" fmla="*/ 0 w 2826340"/>
              <a:gd name="connsiteY0" fmla="*/ 271321 h 271321"/>
              <a:gd name="connsiteX1" fmla="*/ 534435 w 2826340"/>
              <a:gd name="connsiteY1" fmla="*/ 127439 h 271321"/>
              <a:gd name="connsiteX2" fmla="*/ 910423 w 2826340"/>
              <a:gd name="connsiteY2" fmla="*/ 48102 h 271321"/>
              <a:gd name="connsiteX3" fmla="*/ 1524091 w 2826340"/>
              <a:gd name="connsiteY3" fmla="*/ 1 h 271321"/>
              <a:gd name="connsiteX4" fmla="*/ 2137788 w 2826340"/>
              <a:gd name="connsiteY4" fmla="*/ 47627 h 271321"/>
              <a:gd name="connsiteX5" fmla="*/ 2826340 w 2826340"/>
              <a:gd name="connsiteY5" fmla="*/ 76733 h 271321"/>
              <a:gd name="connsiteX0" fmla="*/ 0 w 2826340"/>
              <a:gd name="connsiteY0" fmla="*/ 271321 h 271321"/>
              <a:gd name="connsiteX1" fmla="*/ 445614 w 2826340"/>
              <a:gd name="connsiteY1" fmla="*/ 145425 h 271321"/>
              <a:gd name="connsiteX2" fmla="*/ 910423 w 2826340"/>
              <a:gd name="connsiteY2" fmla="*/ 48102 h 271321"/>
              <a:gd name="connsiteX3" fmla="*/ 1524091 w 2826340"/>
              <a:gd name="connsiteY3" fmla="*/ 1 h 271321"/>
              <a:gd name="connsiteX4" fmla="*/ 2137788 w 2826340"/>
              <a:gd name="connsiteY4" fmla="*/ 47627 h 271321"/>
              <a:gd name="connsiteX5" fmla="*/ 2826340 w 2826340"/>
              <a:gd name="connsiteY5" fmla="*/ 76733 h 271321"/>
              <a:gd name="connsiteX0" fmla="*/ 0 w 2826340"/>
              <a:gd name="connsiteY0" fmla="*/ 271406 h 271406"/>
              <a:gd name="connsiteX1" fmla="*/ 445614 w 2826340"/>
              <a:gd name="connsiteY1" fmla="*/ 145510 h 271406"/>
              <a:gd name="connsiteX2" fmla="*/ 888218 w 2826340"/>
              <a:gd name="connsiteY2" fmla="*/ 39194 h 271406"/>
              <a:gd name="connsiteX3" fmla="*/ 1524091 w 2826340"/>
              <a:gd name="connsiteY3" fmla="*/ 86 h 271406"/>
              <a:gd name="connsiteX4" fmla="*/ 2137788 w 2826340"/>
              <a:gd name="connsiteY4" fmla="*/ 47712 h 271406"/>
              <a:gd name="connsiteX5" fmla="*/ 2826340 w 2826340"/>
              <a:gd name="connsiteY5" fmla="*/ 76818 h 271406"/>
              <a:gd name="connsiteX0" fmla="*/ 0 w 2826340"/>
              <a:gd name="connsiteY0" fmla="*/ 271406 h 271406"/>
              <a:gd name="connsiteX1" fmla="*/ 888218 w 2826340"/>
              <a:gd name="connsiteY1" fmla="*/ 39194 h 271406"/>
              <a:gd name="connsiteX2" fmla="*/ 1524091 w 2826340"/>
              <a:gd name="connsiteY2" fmla="*/ 86 h 271406"/>
              <a:gd name="connsiteX3" fmla="*/ 2137788 w 2826340"/>
              <a:gd name="connsiteY3" fmla="*/ 47712 h 271406"/>
              <a:gd name="connsiteX4" fmla="*/ 2826340 w 2826340"/>
              <a:gd name="connsiteY4" fmla="*/ 76818 h 271406"/>
              <a:gd name="connsiteX0" fmla="*/ 0 w 2826340"/>
              <a:gd name="connsiteY0" fmla="*/ 272218 h 272218"/>
              <a:gd name="connsiteX1" fmla="*/ 688370 w 2826340"/>
              <a:gd name="connsiteY1" fmla="*/ 93962 h 272218"/>
              <a:gd name="connsiteX2" fmla="*/ 1524091 w 2826340"/>
              <a:gd name="connsiteY2" fmla="*/ 898 h 272218"/>
              <a:gd name="connsiteX3" fmla="*/ 2137788 w 2826340"/>
              <a:gd name="connsiteY3" fmla="*/ 48524 h 272218"/>
              <a:gd name="connsiteX4" fmla="*/ 2826340 w 2826340"/>
              <a:gd name="connsiteY4" fmla="*/ 77630 h 272218"/>
              <a:gd name="connsiteX0" fmla="*/ 0 w 2826340"/>
              <a:gd name="connsiteY0" fmla="*/ 281090 h 281090"/>
              <a:gd name="connsiteX1" fmla="*/ 688370 w 2826340"/>
              <a:gd name="connsiteY1" fmla="*/ 102834 h 281090"/>
              <a:gd name="connsiteX2" fmla="*/ 1346448 w 2826340"/>
              <a:gd name="connsiteY2" fmla="*/ 777 h 281090"/>
              <a:gd name="connsiteX3" fmla="*/ 2137788 w 2826340"/>
              <a:gd name="connsiteY3" fmla="*/ 57396 h 281090"/>
              <a:gd name="connsiteX4" fmla="*/ 2826340 w 2826340"/>
              <a:gd name="connsiteY4" fmla="*/ 86502 h 281090"/>
              <a:gd name="connsiteX0" fmla="*/ 0 w 2781929"/>
              <a:gd name="connsiteY0" fmla="*/ 227134 h 227134"/>
              <a:gd name="connsiteX1" fmla="*/ 643959 w 2781929"/>
              <a:gd name="connsiteY1" fmla="*/ 102834 h 227134"/>
              <a:gd name="connsiteX2" fmla="*/ 1302037 w 2781929"/>
              <a:gd name="connsiteY2" fmla="*/ 777 h 227134"/>
              <a:gd name="connsiteX3" fmla="*/ 2093377 w 2781929"/>
              <a:gd name="connsiteY3" fmla="*/ 57396 h 227134"/>
              <a:gd name="connsiteX4" fmla="*/ 2781929 w 2781929"/>
              <a:gd name="connsiteY4" fmla="*/ 86502 h 227134"/>
              <a:gd name="connsiteX0" fmla="*/ 0 w 2781929"/>
              <a:gd name="connsiteY0" fmla="*/ 227616 h 227616"/>
              <a:gd name="connsiteX1" fmla="*/ 643959 w 2781929"/>
              <a:gd name="connsiteY1" fmla="*/ 103316 h 227616"/>
              <a:gd name="connsiteX2" fmla="*/ 1302037 w 2781929"/>
              <a:gd name="connsiteY2" fmla="*/ 1259 h 227616"/>
              <a:gd name="connsiteX3" fmla="*/ 2159993 w 2781929"/>
              <a:gd name="connsiteY3" fmla="*/ 48886 h 227616"/>
              <a:gd name="connsiteX4" fmla="*/ 2781929 w 2781929"/>
              <a:gd name="connsiteY4" fmla="*/ 86984 h 227616"/>
              <a:gd name="connsiteX0" fmla="*/ 0 w 2848545"/>
              <a:gd name="connsiteY0" fmla="*/ 227515 h 227515"/>
              <a:gd name="connsiteX1" fmla="*/ 643959 w 2848545"/>
              <a:gd name="connsiteY1" fmla="*/ 103215 h 227515"/>
              <a:gd name="connsiteX2" fmla="*/ 1302037 w 2848545"/>
              <a:gd name="connsiteY2" fmla="*/ 1158 h 227515"/>
              <a:gd name="connsiteX3" fmla="*/ 2159993 w 2848545"/>
              <a:gd name="connsiteY3" fmla="*/ 48785 h 227515"/>
              <a:gd name="connsiteX4" fmla="*/ 2848545 w 2848545"/>
              <a:gd name="connsiteY4" fmla="*/ 59905 h 227515"/>
              <a:gd name="connsiteX0" fmla="*/ 0 w 2892956"/>
              <a:gd name="connsiteY0" fmla="*/ 227616 h 227616"/>
              <a:gd name="connsiteX1" fmla="*/ 643959 w 2892956"/>
              <a:gd name="connsiteY1" fmla="*/ 103316 h 227616"/>
              <a:gd name="connsiteX2" fmla="*/ 1302037 w 2892956"/>
              <a:gd name="connsiteY2" fmla="*/ 1259 h 227616"/>
              <a:gd name="connsiteX3" fmla="*/ 2159993 w 2892956"/>
              <a:gd name="connsiteY3" fmla="*/ 48886 h 227616"/>
              <a:gd name="connsiteX4" fmla="*/ 2892956 w 2892956"/>
              <a:gd name="connsiteY4" fmla="*/ 86984 h 227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92956" h="227616">
                <a:moveTo>
                  <a:pt x="0" y="227616"/>
                </a:moveTo>
                <a:cubicBezTo>
                  <a:pt x="229457" y="168197"/>
                  <a:pt x="426953" y="141042"/>
                  <a:pt x="643959" y="103316"/>
                </a:cubicBezTo>
                <a:cubicBezTo>
                  <a:pt x="860965" y="65590"/>
                  <a:pt x="1049365" y="10331"/>
                  <a:pt x="1302037" y="1259"/>
                </a:cubicBezTo>
                <a:cubicBezTo>
                  <a:pt x="1554709" y="-7813"/>
                  <a:pt x="1894840" y="34599"/>
                  <a:pt x="2159993" y="48886"/>
                </a:cubicBezTo>
                <a:cubicBezTo>
                  <a:pt x="2425146" y="63173"/>
                  <a:pt x="2737959" y="98265"/>
                  <a:pt x="2892956" y="86984"/>
                </a:cubicBezTo>
              </a:path>
            </a:pathLst>
          </a:custGeom>
          <a:noFill/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pic>
        <p:nvPicPr>
          <p:cNvPr id="88" name="Picture 2" descr="C:\Users\Z3176\Documents\2017\OPI tréning\fotók\netural face.png">
            <a:extLst>
              <a:ext uri="{FF2B5EF4-FFF2-40B4-BE49-F238E27FC236}">
                <a16:creationId xmlns:a16="http://schemas.microsoft.com/office/drawing/2014/main" id="{348AA079-DBDA-4E16-A877-D266F9204A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1014" y="4693938"/>
            <a:ext cx="170417" cy="170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9" name="Picture 117">
            <a:extLst>
              <a:ext uri="{FF2B5EF4-FFF2-40B4-BE49-F238E27FC236}">
                <a16:creationId xmlns:a16="http://schemas.microsoft.com/office/drawing/2014/main" id="{557997AA-F1AB-429C-A6D8-FB372693194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2056" y="4550379"/>
            <a:ext cx="166468" cy="166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6369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9" name="Group 5">
            <a:extLst>
              <a:ext uri="{FF2B5EF4-FFF2-40B4-BE49-F238E27FC236}">
                <a16:creationId xmlns:a16="http://schemas.microsoft.com/office/drawing/2014/main" id="{6E7FC076-D483-4308-A86C-FD315CA82B75}"/>
              </a:ext>
            </a:extLst>
          </p:cNvPr>
          <p:cNvGrpSpPr/>
          <p:nvPr/>
        </p:nvGrpSpPr>
        <p:grpSpPr>
          <a:xfrm>
            <a:off x="6657228" y="440765"/>
            <a:ext cx="1531532" cy="4642264"/>
            <a:chOff x="1231906" y="598660"/>
            <a:chExt cx="1449877" cy="4788598"/>
          </a:xfrm>
        </p:grpSpPr>
        <p:sp>
          <p:nvSpPr>
            <p:cNvPr id="140" name="Téglalap 510">
              <a:extLst>
                <a:ext uri="{FF2B5EF4-FFF2-40B4-BE49-F238E27FC236}">
                  <a16:creationId xmlns:a16="http://schemas.microsoft.com/office/drawing/2014/main" id="{CF01579B-9530-40E1-A6C4-7FEED1511FB8}"/>
                </a:ext>
              </a:extLst>
            </p:cNvPr>
            <p:cNvSpPr/>
            <p:nvPr/>
          </p:nvSpPr>
          <p:spPr>
            <a:xfrm>
              <a:off x="1231906" y="598664"/>
              <a:ext cx="1449877" cy="4788594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6194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19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ON Brix Sans"/>
                <a:ea typeface="+mn-ea"/>
                <a:cs typeface="+mn-cs"/>
              </a:endParaRPr>
            </a:p>
          </p:txBody>
        </p:sp>
        <p:sp>
          <p:nvSpPr>
            <p:cNvPr id="141" name="Téglalap 514">
              <a:extLst>
                <a:ext uri="{FF2B5EF4-FFF2-40B4-BE49-F238E27FC236}">
                  <a16:creationId xmlns:a16="http://schemas.microsoft.com/office/drawing/2014/main" id="{7F467E1E-36E7-47BA-871E-CE27239FDCBC}"/>
                </a:ext>
              </a:extLst>
            </p:cNvPr>
            <p:cNvSpPr/>
            <p:nvPr/>
          </p:nvSpPr>
          <p:spPr>
            <a:xfrm>
              <a:off x="1272681" y="598660"/>
              <a:ext cx="1366234" cy="4196232"/>
            </a:xfrm>
            <a:prstGeom prst="rect">
              <a:avLst/>
            </a:prstGeom>
            <a:solidFill>
              <a:sysClr val="window" lastClr="FFFFFF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6194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19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ON Brix Sans"/>
                <a:ea typeface="+mn-ea"/>
                <a:cs typeface="+mn-cs"/>
              </a:endParaRPr>
            </a:p>
          </p:txBody>
        </p:sp>
      </p:grpSp>
      <p:grpSp>
        <p:nvGrpSpPr>
          <p:cNvPr id="134" name="Group 5">
            <a:extLst>
              <a:ext uri="{FF2B5EF4-FFF2-40B4-BE49-F238E27FC236}">
                <a16:creationId xmlns:a16="http://schemas.microsoft.com/office/drawing/2014/main" id="{54F28EBE-5840-4B16-94A0-5F721263ADF4}"/>
              </a:ext>
            </a:extLst>
          </p:cNvPr>
          <p:cNvGrpSpPr/>
          <p:nvPr/>
        </p:nvGrpSpPr>
        <p:grpSpPr>
          <a:xfrm>
            <a:off x="5357632" y="440765"/>
            <a:ext cx="1270354" cy="4642264"/>
            <a:chOff x="1231906" y="598660"/>
            <a:chExt cx="1449877" cy="4788598"/>
          </a:xfrm>
        </p:grpSpPr>
        <p:sp>
          <p:nvSpPr>
            <p:cNvPr id="135" name="Téglalap 510">
              <a:extLst>
                <a:ext uri="{FF2B5EF4-FFF2-40B4-BE49-F238E27FC236}">
                  <a16:creationId xmlns:a16="http://schemas.microsoft.com/office/drawing/2014/main" id="{AEE2F5D0-5634-4EFF-8FE7-818710C7E0E1}"/>
                </a:ext>
              </a:extLst>
            </p:cNvPr>
            <p:cNvSpPr/>
            <p:nvPr/>
          </p:nvSpPr>
          <p:spPr>
            <a:xfrm>
              <a:off x="1231906" y="598664"/>
              <a:ext cx="1449877" cy="4788594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6194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19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ON Brix Sans"/>
                <a:ea typeface="+mn-ea"/>
                <a:cs typeface="+mn-cs"/>
              </a:endParaRPr>
            </a:p>
          </p:txBody>
        </p:sp>
        <p:sp>
          <p:nvSpPr>
            <p:cNvPr id="138" name="Téglalap 514">
              <a:extLst>
                <a:ext uri="{FF2B5EF4-FFF2-40B4-BE49-F238E27FC236}">
                  <a16:creationId xmlns:a16="http://schemas.microsoft.com/office/drawing/2014/main" id="{A108992C-DC05-49F5-A78D-652947C690D7}"/>
                </a:ext>
              </a:extLst>
            </p:cNvPr>
            <p:cNvSpPr/>
            <p:nvPr/>
          </p:nvSpPr>
          <p:spPr>
            <a:xfrm>
              <a:off x="1272681" y="598660"/>
              <a:ext cx="1366234" cy="4196232"/>
            </a:xfrm>
            <a:prstGeom prst="rect">
              <a:avLst/>
            </a:prstGeom>
            <a:solidFill>
              <a:sysClr val="window" lastClr="FFFFFF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6194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19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ON Brix Sans"/>
                <a:ea typeface="+mn-ea"/>
                <a:cs typeface="+mn-cs"/>
              </a:endParaRPr>
            </a:p>
          </p:txBody>
        </p:sp>
      </p:grpSp>
      <p:grpSp>
        <p:nvGrpSpPr>
          <p:cNvPr id="127" name="Group 5">
            <a:extLst>
              <a:ext uri="{FF2B5EF4-FFF2-40B4-BE49-F238E27FC236}">
                <a16:creationId xmlns:a16="http://schemas.microsoft.com/office/drawing/2014/main" id="{6F450EC7-8BC5-4144-BEEA-3D3D1853BCAA}"/>
              </a:ext>
            </a:extLst>
          </p:cNvPr>
          <p:cNvGrpSpPr/>
          <p:nvPr/>
        </p:nvGrpSpPr>
        <p:grpSpPr>
          <a:xfrm>
            <a:off x="4038456" y="440765"/>
            <a:ext cx="1270354" cy="4642264"/>
            <a:chOff x="1231906" y="598660"/>
            <a:chExt cx="1449877" cy="4788598"/>
          </a:xfrm>
        </p:grpSpPr>
        <p:sp>
          <p:nvSpPr>
            <p:cNvPr id="128" name="Téglalap 510">
              <a:extLst>
                <a:ext uri="{FF2B5EF4-FFF2-40B4-BE49-F238E27FC236}">
                  <a16:creationId xmlns:a16="http://schemas.microsoft.com/office/drawing/2014/main" id="{ECDBE542-2CE0-409C-8B20-7988ED8907CD}"/>
                </a:ext>
              </a:extLst>
            </p:cNvPr>
            <p:cNvSpPr/>
            <p:nvPr/>
          </p:nvSpPr>
          <p:spPr>
            <a:xfrm>
              <a:off x="1231906" y="598664"/>
              <a:ext cx="1449877" cy="4788594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6194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19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ON Brix Sans"/>
                <a:ea typeface="+mn-ea"/>
                <a:cs typeface="+mn-cs"/>
              </a:endParaRPr>
            </a:p>
          </p:txBody>
        </p:sp>
        <p:sp>
          <p:nvSpPr>
            <p:cNvPr id="129" name="Téglalap 514">
              <a:extLst>
                <a:ext uri="{FF2B5EF4-FFF2-40B4-BE49-F238E27FC236}">
                  <a16:creationId xmlns:a16="http://schemas.microsoft.com/office/drawing/2014/main" id="{5962158A-540B-4A73-9B93-F9559317B5CA}"/>
                </a:ext>
              </a:extLst>
            </p:cNvPr>
            <p:cNvSpPr/>
            <p:nvPr/>
          </p:nvSpPr>
          <p:spPr>
            <a:xfrm>
              <a:off x="1272681" y="598660"/>
              <a:ext cx="1366234" cy="4196232"/>
            </a:xfrm>
            <a:prstGeom prst="rect">
              <a:avLst/>
            </a:prstGeom>
            <a:solidFill>
              <a:sysClr val="window" lastClr="FFFFFF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6194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19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ON Brix Sans"/>
                <a:ea typeface="+mn-ea"/>
                <a:cs typeface="+mn-cs"/>
              </a:endParaRPr>
            </a:p>
          </p:txBody>
        </p:sp>
      </p:grpSp>
      <p:grpSp>
        <p:nvGrpSpPr>
          <p:cNvPr id="124" name="Group 5">
            <a:extLst>
              <a:ext uri="{FF2B5EF4-FFF2-40B4-BE49-F238E27FC236}">
                <a16:creationId xmlns:a16="http://schemas.microsoft.com/office/drawing/2014/main" id="{B7EFCA10-D7BE-43F6-9FE6-5E7F6B7A63B6}"/>
              </a:ext>
            </a:extLst>
          </p:cNvPr>
          <p:cNvGrpSpPr/>
          <p:nvPr/>
        </p:nvGrpSpPr>
        <p:grpSpPr>
          <a:xfrm>
            <a:off x="2743442" y="440765"/>
            <a:ext cx="1270354" cy="4642264"/>
            <a:chOff x="1231906" y="598660"/>
            <a:chExt cx="1449877" cy="4788598"/>
          </a:xfrm>
        </p:grpSpPr>
        <p:sp>
          <p:nvSpPr>
            <p:cNvPr id="125" name="Téglalap 510">
              <a:extLst>
                <a:ext uri="{FF2B5EF4-FFF2-40B4-BE49-F238E27FC236}">
                  <a16:creationId xmlns:a16="http://schemas.microsoft.com/office/drawing/2014/main" id="{0EB6C254-2538-409E-AB15-F391E34BA6FB}"/>
                </a:ext>
              </a:extLst>
            </p:cNvPr>
            <p:cNvSpPr/>
            <p:nvPr/>
          </p:nvSpPr>
          <p:spPr>
            <a:xfrm>
              <a:off x="1231906" y="598664"/>
              <a:ext cx="1449877" cy="4788594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6194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19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ON Brix Sans"/>
                <a:ea typeface="+mn-ea"/>
                <a:cs typeface="+mn-cs"/>
              </a:endParaRPr>
            </a:p>
          </p:txBody>
        </p:sp>
        <p:sp>
          <p:nvSpPr>
            <p:cNvPr id="126" name="Téglalap 514">
              <a:extLst>
                <a:ext uri="{FF2B5EF4-FFF2-40B4-BE49-F238E27FC236}">
                  <a16:creationId xmlns:a16="http://schemas.microsoft.com/office/drawing/2014/main" id="{CF66C01D-ED88-408C-BFA3-EF4DAAA0033C}"/>
                </a:ext>
              </a:extLst>
            </p:cNvPr>
            <p:cNvSpPr/>
            <p:nvPr/>
          </p:nvSpPr>
          <p:spPr>
            <a:xfrm>
              <a:off x="1272681" y="598660"/>
              <a:ext cx="1366234" cy="4196232"/>
            </a:xfrm>
            <a:prstGeom prst="rect">
              <a:avLst/>
            </a:prstGeom>
            <a:solidFill>
              <a:sysClr val="window" lastClr="FFFFFF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6194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19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ON Brix Sans"/>
                <a:ea typeface="+mn-ea"/>
                <a:cs typeface="+mn-cs"/>
              </a:endParaRPr>
            </a:p>
          </p:txBody>
        </p:sp>
      </p:grpSp>
      <p:grpSp>
        <p:nvGrpSpPr>
          <p:cNvPr id="121" name="Group 5">
            <a:extLst>
              <a:ext uri="{FF2B5EF4-FFF2-40B4-BE49-F238E27FC236}">
                <a16:creationId xmlns:a16="http://schemas.microsoft.com/office/drawing/2014/main" id="{5352C70A-E50B-406A-B9BF-BCF884037909}"/>
              </a:ext>
            </a:extLst>
          </p:cNvPr>
          <p:cNvGrpSpPr/>
          <p:nvPr/>
        </p:nvGrpSpPr>
        <p:grpSpPr>
          <a:xfrm>
            <a:off x="1450963" y="440765"/>
            <a:ext cx="1270354" cy="4642264"/>
            <a:chOff x="1231906" y="598660"/>
            <a:chExt cx="1449877" cy="4788598"/>
          </a:xfrm>
        </p:grpSpPr>
        <p:sp>
          <p:nvSpPr>
            <p:cNvPr id="122" name="Téglalap 510">
              <a:extLst>
                <a:ext uri="{FF2B5EF4-FFF2-40B4-BE49-F238E27FC236}">
                  <a16:creationId xmlns:a16="http://schemas.microsoft.com/office/drawing/2014/main" id="{EBA1A4A7-C763-4AF3-BE20-E38775EBBF9A}"/>
                </a:ext>
              </a:extLst>
            </p:cNvPr>
            <p:cNvSpPr/>
            <p:nvPr/>
          </p:nvSpPr>
          <p:spPr>
            <a:xfrm>
              <a:off x="1231906" y="598664"/>
              <a:ext cx="1449877" cy="4788594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6194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19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ON Brix Sans"/>
                <a:ea typeface="+mn-ea"/>
                <a:cs typeface="+mn-cs"/>
              </a:endParaRPr>
            </a:p>
          </p:txBody>
        </p:sp>
        <p:sp>
          <p:nvSpPr>
            <p:cNvPr id="123" name="Téglalap 514">
              <a:extLst>
                <a:ext uri="{FF2B5EF4-FFF2-40B4-BE49-F238E27FC236}">
                  <a16:creationId xmlns:a16="http://schemas.microsoft.com/office/drawing/2014/main" id="{8B92E8C1-6039-4E94-9788-9918BDAE9E7A}"/>
                </a:ext>
              </a:extLst>
            </p:cNvPr>
            <p:cNvSpPr/>
            <p:nvPr/>
          </p:nvSpPr>
          <p:spPr>
            <a:xfrm>
              <a:off x="1272681" y="598660"/>
              <a:ext cx="1366234" cy="4196232"/>
            </a:xfrm>
            <a:prstGeom prst="rect">
              <a:avLst/>
            </a:prstGeom>
            <a:solidFill>
              <a:sysClr val="window" lastClr="FFFFFF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6194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19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ON Brix Sans"/>
                <a:ea typeface="+mn-ea"/>
                <a:cs typeface="+mn-cs"/>
              </a:endParaRPr>
            </a:p>
          </p:txBody>
        </p:sp>
      </p:grpSp>
      <p:sp>
        <p:nvSpPr>
          <p:cNvPr id="15" name="Téglalap 308">
            <a:extLst>
              <a:ext uri="{FF2B5EF4-FFF2-40B4-BE49-F238E27FC236}">
                <a16:creationId xmlns:a16="http://schemas.microsoft.com/office/drawing/2014/main" id="{72AC3552-F34D-4DBF-99E4-F6F6F0F1C0D3}"/>
              </a:ext>
            </a:extLst>
          </p:cNvPr>
          <p:cNvSpPr/>
          <p:nvPr/>
        </p:nvSpPr>
        <p:spPr>
          <a:xfrm>
            <a:off x="326119" y="1671496"/>
            <a:ext cx="7847878" cy="468000"/>
          </a:xfrm>
          <a:prstGeom prst="rect">
            <a:avLst/>
          </a:prstGeom>
          <a:solidFill>
            <a:schemeClr val="accent3">
              <a:alpha val="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070"/>
          </a:p>
        </p:txBody>
      </p:sp>
      <p:cxnSp>
        <p:nvCxnSpPr>
          <p:cNvPr id="17" name="Egyenes összekötő 310">
            <a:extLst>
              <a:ext uri="{FF2B5EF4-FFF2-40B4-BE49-F238E27FC236}">
                <a16:creationId xmlns:a16="http://schemas.microsoft.com/office/drawing/2014/main" id="{13A28EEC-3374-481C-96D5-37C010DFD8FD}"/>
              </a:ext>
            </a:extLst>
          </p:cNvPr>
          <p:cNvCxnSpPr>
            <a:cxnSpLocks/>
          </p:cNvCxnSpPr>
          <p:nvPr/>
        </p:nvCxnSpPr>
        <p:spPr>
          <a:xfrm flipV="1">
            <a:off x="317980" y="2139496"/>
            <a:ext cx="7875259" cy="1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églalap 318">
            <a:extLst>
              <a:ext uri="{FF2B5EF4-FFF2-40B4-BE49-F238E27FC236}">
                <a16:creationId xmlns:a16="http://schemas.microsoft.com/office/drawing/2014/main" id="{4E18FEC7-C1B1-4D76-B873-628469967CFF}"/>
              </a:ext>
            </a:extLst>
          </p:cNvPr>
          <p:cNvSpPr/>
          <p:nvPr/>
        </p:nvSpPr>
        <p:spPr>
          <a:xfrm>
            <a:off x="332193" y="3987610"/>
            <a:ext cx="7841806" cy="477739"/>
          </a:xfrm>
          <a:prstGeom prst="rect">
            <a:avLst/>
          </a:prstGeom>
          <a:solidFill>
            <a:schemeClr val="accent3">
              <a:alpha val="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070" dirty="0"/>
          </a:p>
        </p:txBody>
      </p:sp>
      <p:cxnSp>
        <p:nvCxnSpPr>
          <p:cNvPr id="19" name="Egyenes összekötő 319">
            <a:extLst>
              <a:ext uri="{FF2B5EF4-FFF2-40B4-BE49-F238E27FC236}">
                <a16:creationId xmlns:a16="http://schemas.microsoft.com/office/drawing/2014/main" id="{B3E9319E-677E-4F74-A0C2-6177FE958FBC}"/>
              </a:ext>
            </a:extLst>
          </p:cNvPr>
          <p:cNvCxnSpPr>
            <a:cxnSpLocks/>
          </p:cNvCxnSpPr>
          <p:nvPr/>
        </p:nvCxnSpPr>
        <p:spPr>
          <a:xfrm>
            <a:off x="326119" y="3971771"/>
            <a:ext cx="7839417" cy="15839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gyenes összekötő 320">
            <a:extLst>
              <a:ext uri="{FF2B5EF4-FFF2-40B4-BE49-F238E27FC236}">
                <a16:creationId xmlns:a16="http://schemas.microsoft.com/office/drawing/2014/main" id="{44DE7E0F-E473-4D0C-A86A-87B1D07767E5}"/>
              </a:ext>
            </a:extLst>
          </p:cNvPr>
          <p:cNvCxnSpPr>
            <a:cxnSpLocks/>
          </p:cNvCxnSpPr>
          <p:nvPr/>
        </p:nvCxnSpPr>
        <p:spPr>
          <a:xfrm>
            <a:off x="339260" y="4465082"/>
            <a:ext cx="7853979" cy="20035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églalap 283">
            <a:extLst>
              <a:ext uri="{FF2B5EF4-FFF2-40B4-BE49-F238E27FC236}">
                <a16:creationId xmlns:a16="http://schemas.microsoft.com/office/drawing/2014/main" id="{8C2DBD32-E3C1-4C26-B914-3C314FF2F8C3}"/>
              </a:ext>
            </a:extLst>
          </p:cNvPr>
          <p:cNvSpPr/>
          <p:nvPr/>
        </p:nvSpPr>
        <p:spPr>
          <a:xfrm>
            <a:off x="326119" y="422397"/>
            <a:ext cx="983323" cy="2803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34902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hu-HU" sz="1222" b="1" kern="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Szakasz</a:t>
            </a:r>
            <a:endParaRPr lang="en-US" sz="1222" b="1" kern="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29" name="Téglalap 285">
            <a:extLst>
              <a:ext uri="{FF2B5EF4-FFF2-40B4-BE49-F238E27FC236}">
                <a16:creationId xmlns:a16="http://schemas.microsoft.com/office/drawing/2014/main" id="{E75EBD64-C858-4C55-8CAE-3E9C724AF809}"/>
              </a:ext>
            </a:extLst>
          </p:cNvPr>
          <p:cNvSpPr/>
          <p:nvPr/>
        </p:nvSpPr>
        <p:spPr>
          <a:xfrm>
            <a:off x="263667" y="4051968"/>
            <a:ext cx="796082" cy="2803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734902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hu-HU" sz="1222" b="1" kern="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Szereplő</a:t>
            </a:r>
            <a:endParaRPr lang="en-US" sz="1222" b="1" kern="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30" name="Téglalap 286">
            <a:extLst>
              <a:ext uri="{FF2B5EF4-FFF2-40B4-BE49-F238E27FC236}">
                <a16:creationId xmlns:a16="http://schemas.microsoft.com/office/drawing/2014/main" id="{3771C411-2039-4033-8F81-695D313D599B}"/>
              </a:ext>
            </a:extLst>
          </p:cNvPr>
          <p:cNvSpPr/>
          <p:nvPr/>
        </p:nvSpPr>
        <p:spPr>
          <a:xfrm>
            <a:off x="328678" y="1770046"/>
            <a:ext cx="846707" cy="2803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734902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hu-HU" sz="1222" b="1" kern="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Csatornák</a:t>
            </a:r>
            <a:endParaRPr lang="en-US" sz="1222" b="1" kern="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32" name="Téglalap 321">
            <a:extLst>
              <a:ext uri="{FF2B5EF4-FFF2-40B4-BE49-F238E27FC236}">
                <a16:creationId xmlns:a16="http://schemas.microsoft.com/office/drawing/2014/main" id="{3C96E879-A31D-4B6B-881B-4E6CFB193935}"/>
              </a:ext>
            </a:extLst>
          </p:cNvPr>
          <p:cNvSpPr/>
          <p:nvPr/>
        </p:nvSpPr>
        <p:spPr>
          <a:xfrm>
            <a:off x="317980" y="2199751"/>
            <a:ext cx="826688" cy="844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34902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hu-HU" sz="1222" b="1" kern="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Új belépő fájó pontja és </a:t>
            </a:r>
            <a:r>
              <a:rPr lang="hu-HU" sz="1222" b="1" kern="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„</a:t>
            </a:r>
            <a:r>
              <a:rPr lang="hu-HU" sz="1222" b="1" kern="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VoC</a:t>
            </a:r>
            <a:r>
              <a:rPr lang="hu-HU" sz="1222" b="1" kern="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”</a:t>
            </a:r>
            <a:endParaRPr lang="hu-HU" sz="1222" b="1" kern="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3" name="Téglalap 283">
            <a:extLst>
              <a:ext uri="{FF2B5EF4-FFF2-40B4-BE49-F238E27FC236}">
                <a16:creationId xmlns:a16="http://schemas.microsoft.com/office/drawing/2014/main" id="{3702543B-D672-460A-AF5B-6BF7DA3DED43}"/>
              </a:ext>
            </a:extLst>
          </p:cNvPr>
          <p:cNvSpPr/>
          <p:nvPr/>
        </p:nvSpPr>
        <p:spPr>
          <a:xfrm>
            <a:off x="326119" y="995224"/>
            <a:ext cx="983323" cy="4684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34902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hu-HU" sz="1222" b="1" kern="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Érintkezési Pont</a:t>
            </a:r>
            <a:endParaRPr lang="en-US" sz="1222" b="1" kern="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cxnSp>
        <p:nvCxnSpPr>
          <p:cNvPr id="55" name="Straight Connector 46">
            <a:extLst>
              <a:ext uri="{FF2B5EF4-FFF2-40B4-BE49-F238E27FC236}">
                <a16:creationId xmlns:a16="http://schemas.microsoft.com/office/drawing/2014/main" id="{FA0CE41B-E73A-404A-AF82-A016A18BC1CD}"/>
              </a:ext>
            </a:extLst>
          </p:cNvPr>
          <p:cNvCxnSpPr>
            <a:cxnSpLocks/>
          </p:cNvCxnSpPr>
          <p:nvPr/>
        </p:nvCxnSpPr>
        <p:spPr>
          <a:xfrm flipV="1">
            <a:off x="2038976" y="1478408"/>
            <a:ext cx="6108692" cy="34858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églalap 2">
            <a:extLst>
              <a:ext uri="{FF2B5EF4-FFF2-40B4-BE49-F238E27FC236}">
                <a16:creationId xmlns:a16="http://schemas.microsoft.com/office/drawing/2014/main" id="{93DF549D-8D1D-4AED-89AC-48DB35CDCC1D}"/>
              </a:ext>
            </a:extLst>
          </p:cNvPr>
          <p:cNvSpPr/>
          <p:nvPr/>
        </p:nvSpPr>
        <p:spPr>
          <a:xfrm rot="5400000">
            <a:off x="1754434" y="417313"/>
            <a:ext cx="636576" cy="1197068"/>
          </a:xfrm>
          <a:prstGeom prst="rect">
            <a:avLst/>
          </a:prstGeom>
          <a:noFill/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vert270" lIns="73490" tIns="36745" rIns="73490" bIns="36745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u-HU" sz="9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Megismerkedem a vezetőmmel és bemutatnak a közvetlen kollegáimnak</a:t>
            </a:r>
          </a:p>
        </p:txBody>
      </p:sp>
      <p:sp>
        <p:nvSpPr>
          <p:cNvPr id="59" name="Téglalap 8">
            <a:extLst>
              <a:ext uri="{FF2B5EF4-FFF2-40B4-BE49-F238E27FC236}">
                <a16:creationId xmlns:a16="http://schemas.microsoft.com/office/drawing/2014/main" id="{582C1D52-2986-4C75-9D6B-6BDD2046ADEC}"/>
              </a:ext>
            </a:extLst>
          </p:cNvPr>
          <p:cNvSpPr/>
          <p:nvPr/>
        </p:nvSpPr>
        <p:spPr>
          <a:xfrm rot="5400000">
            <a:off x="3067665" y="436989"/>
            <a:ext cx="613614" cy="1134755"/>
          </a:xfrm>
          <a:prstGeom prst="rect">
            <a:avLst/>
          </a:prstGeom>
          <a:noFill/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vert270" lIns="73490" tIns="36745" rIns="73490" bIns="36745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u-HU" sz="9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Információt adnak rólam a többi munkatársamnak </a:t>
            </a:r>
            <a:endParaRPr lang="hu-HU" sz="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0" name="Téglalap 8">
            <a:extLst>
              <a:ext uri="{FF2B5EF4-FFF2-40B4-BE49-F238E27FC236}">
                <a16:creationId xmlns:a16="http://schemas.microsoft.com/office/drawing/2014/main" id="{285C2CEB-8310-421F-B4A8-4FF825543655}"/>
              </a:ext>
            </a:extLst>
          </p:cNvPr>
          <p:cNvSpPr/>
          <p:nvPr/>
        </p:nvSpPr>
        <p:spPr>
          <a:xfrm rot="5400000">
            <a:off x="4308235" y="475565"/>
            <a:ext cx="753081" cy="1197069"/>
          </a:xfrm>
          <a:prstGeom prst="rect">
            <a:avLst/>
          </a:prstGeom>
          <a:noFill/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vert270" lIns="73490" tIns="36745" rIns="73490" bIns="36745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u-HU" sz="9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Megkapom a betanulási tervemet, ami a szakmai feladataimat tartalmazza</a:t>
            </a:r>
            <a:endParaRPr lang="hu-HU" sz="8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1" name="Téglalap 8">
            <a:extLst>
              <a:ext uri="{FF2B5EF4-FFF2-40B4-BE49-F238E27FC236}">
                <a16:creationId xmlns:a16="http://schemas.microsoft.com/office/drawing/2014/main" id="{4860BFF8-4F7B-4B28-A9B5-D3FBE9757B57}"/>
              </a:ext>
            </a:extLst>
          </p:cNvPr>
          <p:cNvSpPr/>
          <p:nvPr/>
        </p:nvSpPr>
        <p:spPr>
          <a:xfrm rot="5400000">
            <a:off x="5623503" y="441905"/>
            <a:ext cx="742091" cy="1253400"/>
          </a:xfrm>
          <a:prstGeom prst="rect">
            <a:avLst/>
          </a:prstGeom>
          <a:noFill/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vert270" lIns="73490" tIns="36745" rIns="73490" bIns="36745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u-HU" sz="9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Nem szakmai jellegű, praktikus tudást kapok </a:t>
            </a:r>
          </a:p>
          <a:p>
            <a:pPr algn="ctr"/>
            <a:r>
              <a:rPr lang="hu-HU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(pl. hol egyek, egyéb íratlan szabályok – túlélési kisokos) </a:t>
            </a:r>
          </a:p>
        </p:txBody>
      </p:sp>
      <p:sp>
        <p:nvSpPr>
          <p:cNvPr id="62" name="Téglalap 8">
            <a:extLst>
              <a:ext uri="{FF2B5EF4-FFF2-40B4-BE49-F238E27FC236}">
                <a16:creationId xmlns:a16="http://schemas.microsoft.com/office/drawing/2014/main" id="{BF0743A2-74C1-4CA6-87EA-57F110DA2B3D}"/>
              </a:ext>
            </a:extLst>
          </p:cNvPr>
          <p:cNvSpPr/>
          <p:nvPr/>
        </p:nvSpPr>
        <p:spPr>
          <a:xfrm rot="5400000">
            <a:off x="7173876" y="400836"/>
            <a:ext cx="617555" cy="1211001"/>
          </a:xfrm>
          <a:prstGeom prst="rect">
            <a:avLst/>
          </a:prstGeom>
          <a:noFill/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vert270" lIns="73490" tIns="36745" rIns="73490" bIns="36745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u-HU" sz="9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Munkavégzésemhez szükséges eszközöket, jogosultságokat  átveszem</a:t>
            </a:r>
            <a:endParaRPr lang="hu-HU" sz="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3" name="Téglalap 282">
            <a:extLst>
              <a:ext uri="{FF2B5EF4-FFF2-40B4-BE49-F238E27FC236}">
                <a16:creationId xmlns:a16="http://schemas.microsoft.com/office/drawing/2014/main" id="{54060C30-C77A-4230-AEDE-DE2E5A2E72E8}"/>
              </a:ext>
            </a:extLst>
          </p:cNvPr>
          <p:cNvSpPr/>
          <p:nvPr/>
        </p:nvSpPr>
        <p:spPr>
          <a:xfrm>
            <a:off x="1453580" y="440766"/>
            <a:ext cx="2561316" cy="27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900" b="1" dirty="0">
                <a:solidFill>
                  <a:schemeClr val="bg1"/>
                </a:solidFill>
              </a:rPr>
              <a:t>Ismerkedem a kollegákkal </a:t>
            </a:r>
          </a:p>
        </p:txBody>
      </p:sp>
      <p:sp>
        <p:nvSpPr>
          <p:cNvPr id="65" name="Jobbra nyíl 336">
            <a:extLst>
              <a:ext uri="{FF2B5EF4-FFF2-40B4-BE49-F238E27FC236}">
                <a16:creationId xmlns:a16="http://schemas.microsoft.com/office/drawing/2014/main" id="{009079C7-9A97-4471-8F7C-A937763EF381}"/>
              </a:ext>
            </a:extLst>
          </p:cNvPr>
          <p:cNvSpPr/>
          <p:nvPr/>
        </p:nvSpPr>
        <p:spPr>
          <a:xfrm>
            <a:off x="8279296" y="3896560"/>
            <a:ext cx="864704" cy="666876"/>
          </a:xfrm>
          <a:prstGeom prst="rightArrow">
            <a:avLst/>
          </a:prstGeom>
          <a:solidFill>
            <a:schemeClr val="accent3">
              <a:alpha val="1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070"/>
          </a:p>
        </p:txBody>
      </p:sp>
      <p:sp>
        <p:nvSpPr>
          <p:cNvPr id="74" name="Cím 1">
            <a:extLst>
              <a:ext uri="{FF2B5EF4-FFF2-40B4-BE49-F238E27FC236}">
                <a16:creationId xmlns:a16="http://schemas.microsoft.com/office/drawing/2014/main" id="{1CE63F7E-1F65-4180-9C2E-CE889E18F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55476" y="96189"/>
            <a:ext cx="4790049" cy="310882"/>
          </a:xfrm>
        </p:spPr>
        <p:txBody>
          <a:bodyPr/>
          <a:lstStyle/>
          <a:p>
            <a:pPr algn="r"/>
            <a:r>
              <a:rPr lang="hu-HU" sz="2000" dirty="0">
                <a:solidFill>
                  <a:srgbClr val="FFC000"/>
                </a:solidFill>
              </a:rPr>
              <a:t>Beilleszkedési folyamat</a:t>
            </a:r>
          </a:p>
        </p:txBody>
      </p:sp>
      <p:sp>
        <p:nvSpPr>
          <p:cNvPr id="75" name="Oval 49">
            <a:extLst>
              <a:ext uri="{FF2B5EF4-FFF2-40B4-BE49-F238E27FC236}">
                <a16:creationId xmlns:a16="http://schemas.microsoft.com/office/drawing/2014/main" id="{403A2D12-EC4B-420B-9D2F-1EFF5EF360C0}"/>
              </a:ext>
            </a:extLst>
          </p:cNvPr>
          <p:cNvSpPr/>
          <p:nvPr/>
        </p:nvSpPr>
        <p:spPr>
          <a:xfrm>
            <a:off x="385730" y="135934"/>
            <a:ext cx="122172" cy="127349"/>
          </a:xfrm>
          <a:prstGeom prst="ellipse">
            <a:avLst/>
          </a:prstGeom>
          <a:solidFill>
            <a:schemeClr val="accent3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490" tIns="36745" rIns="73490" bIns="36745" rtlCol="0" anchor="ctr"/>
          <a:lstStyle/>
          <a:p>
            <a:pPr algn="ctr"/>
            <a:endParaRPr lang="en-US" sz="1070"/>
          </a:p>
        </p:txBody>
      </p:sp>
      <p:sp>
        <p:nvSpPr>
          <p:cNvPr id="76" name="TextBox 3">
            <a:extLst>
              <a:ext uri="{FF2B5EF4-FFF2-40B4-BE49-F238E27FC236}">
                <a16:creationId xmlns:a16="http://schemas.microsoft.com/office/drawing/2014/main" id="{3A5B995C-1B6C-4766-9D65-252FC529FD35}"/>
              </a:ext>
            </a:extLst>
          </p:cNvPr>
          <p:cNvSpPr txBox="1"/>
          <p:nvPr/>
        </p:nvSpPr>
        <p:spPr>
          <a:xfrm>
            <a:off x="587401" y="78318"/>
            <a:ext cx="714223" cy="26461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764"/>
              </a:lnSpc>
            </a:pPr>
            <a:r>
              <a:rPr lang="hu-HU" sz="688" dirty="0">
                <a:solidFill>
                  <a:srgbClr val="FFC000"/>
                </a:solidFill>
              </a:rPr>
              <a:t>Mindenkit érintő </a:t>
            </a:r>
            <a:r>
              <a:rPr lang="hu-HU" sz="688" dirty="0" err="1">
                <a:solidFill>
                  <a:srgbClr val="FFC000"/>
                </a:solidFill>
              </a:rPr>
              <a:t>touchpoint</a:t>
            </a:r>
            <a:endParaRPr lang="en-US" sz="688" dirty="0">
              <a:solidFill>
                <a:srgbClr val="FFC000"/>
              </a:solidFill>
            </a:endParaRPr>
          </a:p>
        </p:txBody>
      </p:sp>
      <p:sp>
        <p:nvSpPr>
          <p:cNvPr id="77" name="Oval 49">
            <a:extLst>
              <a:ext uri="{FF2B5EF4-FFF2-40B4-BE49-F238E27FC236}">
                <a16:creationId xmlns:a16="http://schemas.microsoft.com/office/drawing/2014/main" id="{06696957-97B1-4694-B43B-AFBA5F7112C6}"/>
              </a:ext>
            </a:extLst>
          </p:cNvPr>
          <p:cNvSpPr/>
          <p:nvPr/>
        </p:nvSpPr>
        <p:spPr>
          <a:xfrm>
            <a:off x="1416098" y="135935"/>
            <a:ext cx="139584" cy="145536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490" tIns="36745" rIns="73490" bIns="36745" rtlCol="0" anchor="ctr"/>
          <a:lstStyle/>
          <a:p>
            <a:pPr algn="ctr"/>
            <a:endParaRPr lang="en-US" sz="1070"/>
          </a:p>
        </p:txBody>
      </p:sp>
      <p:sp>
        <p:nvSpPr>
          <p:cNvPr id="78" name="TextBox 3">
            <a:extLst>
              <a:ext uri="{FF2B5EF4-FFF2-40B4-BE49-F238E27FC236}">
                <a16:creationId xmlns:a16="http://schemas.microsoft.com/office/drawing/2014/main" id="{339BE5C3-AF25-4F19-B59C-285405C241F3}"/>
              </a:ext>
            </a:extLst>
          </p:cNvPr>
          <p:cNvSpPr txBox="1"/>
          <p:nvPr/>
        </p:nvSpPr>
        <p:spPr>
          <a:xfrm>
            <a:off x="1610442" y="92426"/>
            <a:ext cx="900420" cy="25051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764"/>
              </a:lnSpc>
            </a:pPr>
            <a:r>
              <a:rPr lang="hu-HU" sz="688" dirty="0">
                <a:solidFill>
                  <a:srgbClr val="FFC000"/>
                </a:solidFill>
              </a:rPr>
              <a:t>Nem mindenkit érintő </a:t>
            </a:r>
            <a:r>
              <a:rPr lang="hu-HU" sz="688" dirty="0" err="1">
                <a:solidFill>
                  <a:srgbClr val="FFC000"/>
                </a:solidFill>
              </a:rPr>
              <a:t>touchpoint</a:t>
            </a:r>
            <a:endParaRPr lang="en-US" sz="688" dirty="0">
              <a:solidFill>
                <a:srgbClr val="FFC000"/>
              </a:solidFill>
            </a:endParaRPr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701CE08E-0C0D-422C-84B1-EBCD0AF9BADE}"/>
              </a:ext>
            </a:extLst>
          </p:cNvPr>
          <p:cNvGrpSpPr/>
          <p:nvPr/>
        </p:nvGrpSpPr>
        <p:grpSpPr>
          <a:xfrm>
            <a:off x="8615974" y="4690573"/>
            <a:ext cx="636449" cy="492310"/>
            <a:chOff x="8263671" y="100977"/>
            <a:chExt cx="636449" cy="492310"/>
          </a:xfrm>
        </p:grpSpPr>
        <p:sp>
          <p:nvSpPr>
            <p:cNvPr id="80" name="Ellipszis 2064">
              <a:extLst>
                <a:ext uri="{FF2B5EF4-FFF2-40B4-BE49-F238E27FC236}">
                  <a16:creationId xmlns:a16="http://schemas.microsoft.com/office/drawing/2014/main" id="{67520D9B-5799-4577-A3ED-7264EBCF0760}"/>
                </a:ext>
              </a:extLst>
            </p:cNvPr>
            <p:cNvSpPr/>
            <p:nvPr/>
          </p:nvSpPr>
          <p:spPr>
            <a:xfrm>
              <a:off x="8263671" y="104649"/>
              <a:ext cx="407502" cy="40750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070"/>
            </a:p>
          </p:txBody>
        </p:sp>
        <p:sp>
          <p:nvSpPr>
            <p:cNvPr id="81" name="Szövegdoboz 2065">
              <a:extLst>
                <a:ext uri="{FF2B5EF4-FFF2-40B4-BE49-F238E27FC236}">
                  <a16:creationId xmlns:a16="http://schemas.microsoft.com/office/drawing/2014/main" id="{0F4126BB-6D2B-43E5-B566-2679D56E7BA2}"/>
                </a:ext>
              </a:extLst>
            </p:cNvPr>
            <p:cNvSpPr txBox="1"/>
            <p:nvPr/>
          </p:nvSpPr>
          <p:spPr>
            <a:xfrm>
              <a:off x="8383466" y="100977"/>
              <a:ext cx="516654" cy="492310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r>
                <a:rPr lang="hu-HU" sz="2445" b="1" dirty="0">
                  <a:solidFill>
                    <a:schemeClr val="bg1"/>
                  </a:solidFill>
                </a:rPr>
                <a:t>2</a:t>
              </a:r>
            </a:p>
          </p:txBody>
        </p:sp>
      </p:grpSp>
      <p:sp>
        <p:nvSpPr>
          <p:cNvPr id="83" name="Oval 49">
            <a:extLst>
              <a:ext uri="{FF2B5EF4-FFF2-40B4-BE49-F238E27FC236}">
                <a16:creationId xmlns:a16="http://schemas.microsoft.com/office/drawing/2014/main" id="{11332BD8-F58B-49B3-A823-E8B76C8E0318}"/>
              </a:ext>
            </a:extLst>
          </p:cNvPr>
          <p:cNvSpPr/>
          <p:nvPr/>
        </p:nvSpPr>
        <p:spPr>
          <a:xfrm>
            <a:off x="2700998" y="135934"/>
            <a:ext cx="148832" cy="144000"/>
          </a:xfrm>
          <a:prstGeom prst="ellipse">
            <a:avLst/>
          </a:prstGeom>
          <a:solidFill>
            <a:schemeClr val="accent3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490" tIns="36745" rIns="73490" bIns="36745" rtlCol="0" anchor="ctr"/>
          <a:lstStyle/>
          <a:p>
            <a:pPr algn="ctr"/>
            <a:endParaRPr lang="en-US" sz="1070"/>
          </a:p>
        </p:txBody>
      </p:sp>
      <p:sp>
        <p:nvSpPr>
          <p:cNvPr id="84" name="TextBox 3">
            <a:extLst>
              <a:ext uri="{FF2B5EF4-FFF2-40B4-BE49-F238E27FC236}">
                <a16:creationId xmlns:a16="http://schemas.microsoft.com/office/drawing/2014/main" id="{0733B156-E95B-4D3F-84F0-43E68219BCC5}"/>
              </a:ext>
            </a:extLst>
          </p:cNvPr>
          <p:cNvSpPr txBox="1"/>
          <p:nvPr/>
        </p:nvSpPr>
        <p:spPr>
          <a:xfrm>
            <a:off x="2943184" y="112287"/>
            <a:ext cx="714223" cy="26461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764"/>
              </a:lnSpc>
            </a:pPr>
            <a:r>
              <a:rPr lang="hu-HU" sz="688" dirty="0">
                <a:solidFill>
                  <a:srgbClr val="FFC000"/>
                </a:solidFill>
              </a:rPr>
              <a:t>Kritikus TP</a:t>
            </a:r>
            <a:endParaRPr lang="en-US" sz="688" dirty="0">
              <a:solidFill>
                <a:srgbClr val="FFC000"/>
              </a:solidFill>
            </a:endParaRPr>
          </a:p>
        </p:txBody>
      </p:sp>
      <p:sp>
        <p:nvSpPr>
          <p:cNvPr id="90" name="Téglalap 2">
            <a:extLst>
              <a:ext uri="{FF2B5EF4-FFF2-40B4-BE49-F238E27FC236}">
                <a16:creationId xmlns:a16="http://schemas.microsoft.com/office/drawing/2014/main" id="{70D6DE42-522D-4230-A7D9-EC6057189B92}"/>
              </a:ext>
            </a:extLst>
          </p:cNvPr>
          <p:cNvSpPr/>
          <p:nvPr/>
        </p:nvSpPr>
        <p:spPr>
          <a:xfrm rot="5400000">
            <a:off x="1878633" y="3629823"/>
            <a:ext cx="359194" cy="1043091"/>
          </a:xfrm>
          <a:prstGeom prst="rect">
            <a:avLst/>
          </a:prstGeom>
          <a:noFill/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vert270" lIns="73490" tIns="36745" rIns="73490" bIns="36745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u-HU" sz="764" dirty="0">
                <a:solidFill>
                  <a:schemeClr val="tx1">
                    <a:lumMod val="65000"/>
                    <a:lumOff val="35000"/>
                  </a:schemeClr>
                </a:solidFill>
              </a:rPr>
              <a:t>Új belépő</a:t>
            </a:r>
          </a:p>
          <a:p>
            <a:pPr algn="ctr"/>
            <a:r>
              <a:rPr lang="hu-HU" sz="764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Vezető</a:t>
            </a:r>
          </a:p>
          <a:p>
            <a:pPr algn="ctr"/>
            <a:r>
              <a:rPr lang="hu-HU" sz="764" dirty="0">
                <a:solidFill>
                  <a:schemeClr val="tx1">
                    <a:lumMod val="65000"/>
                    <a:lumOff val="35000"/>
                  </a:schemeClr>
                </a:solidFill>
              </a:rPr>
              <a:t>Közvetlen kollegák</a:t>
            </a:r>
          </a:p>
        </p:txBody>
      </p:sp>
      <p:sp>
        <p:nvSpPr>
          <p:cNvPr id="99" name="Téglalap 2">
            <a:extLst>
              <a:ext uri="{FF2B5EF4-FFF2-40B4-BE49-F238E27FC236}">
                <a16:creationId xmlns:a16="http://schemas.microsoft.com/office/drawing/2014/main" id="{3D1CA419-B5BA-49D2-BE72-7F2EC7792AED}"/>
              </a:ext>
            </a:extLst>
          </p:cNvPr>
          <p:cNvSpPr/>
          <p:nvPr/>
        </p:nvSpPr>
        <p:spPr>
          <a:xfrm rot="5400000">
            <a:off x="3150679" y="3664215"/>
            <a:ext cx="407851" cy="1043091"/>
          </a:xfrm>
          <a:prstGeom prst="rect">
            <a:avLst/>
          </a:prstGeom>
          <a:noFill/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vert270" lIns="73490" tIns="36745" rIns="73490" bIns="36745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u-HU" sz="764" dirty="0">
                <a:solidFill>
                  <a:schemeClr val="tx1">
                    <a:lumMod val="65000"/>
                    <a:lumOff val="35000"/>
                  </a:schemeClr>
                </a:solidFill>
              </a:rPr>
              <a:t>Új belépő</a:t>
            </a:r>
          </a:p>
          <a:p>
            <a:pPr algn="ctr"/>
            <a:r>
              <a:rPr lang="hu-HU" sz="764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Vezető</a:t>
            </a:r>
          </a:p>
        </p:txBody>
      </p:sp>
      <p:sp>
        <p:nvSpPr>
          <p:cNvPr id="100" name="Téglalap 2">
            <a:extLst>
              <a:ext uri="{FF2B5EF4-FFF2-40B4-BE49-F238E27FC236}">
                <a16:creationId xmlns:a16="http://schemas.microsoft.com/office/drawing/2014/main" id="{2C98F0F3-D1EE-4FA1-89C4-EC8C7A27D6AF}"/>
              </a:ext>
            </a:extLst>
          </p:cNvPr>
          <p:cNvSpPr/>
          <p:nvPr/>
        </p:nvSpPr>
        <p:spPr>
          <a:xfrm rot="5400000">
            <a:off x="4449313" y="3652934"/>
            <a:ext cx="430416" cy="1043091"/>
          </a:xfrm>
          <a:prstGeom prst="rect">
            <a:avLst/>
          </a:prstGeom>
          <a:noFill/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vert270" lIns="73490" tIns="36745" rIns="73490" bIns="36745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u-HU" sz="7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Új belépő</a:t>
            </a:r>
          </a:p>
          <a:p>
            <a:pPr algn="ctr"/>
            <a:r>
              <a:rPr lang="hu-HU" sz="7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Vezető</a:t>
            </a:r>
          </a:p>
          <a:p>
            <a:pPr algn="ctr"/>
            <a:r>
              <a:rPr lang="hu-HU" sz="7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Mentor/dedikált kollega</a:t>
            </a:r>
          </a:p>
        </p:txBody>
      </p:sp>
      <p:sp>
        <p:nvSpPr>
          <p:cNvPr id="101" name="Téglalap 2">
            <a:extLst>
              <a:ext uri="{FF2B5EF4-FFF2-40B4-BE49-F238E27FC236}">
                <a16:creationId xmlns:a16="http://schemas.microsoft.com/office/drawing/2014/main" id="{B28DAE48-5AE7-4A93-B30C-C04FE7ED7E31}"/>
              </a:ext>
            </a:extLst>
          </p:cNvPr>
          <p:cNvSpPr/>
          <p:nvPr/>
        </p:nvSpPr>
        <p:spPr>
          <a:xfrm rot="5400000">
            <a:off x="5732604" y="3630164"/>
            <a:ext cx="458491" cy="1043091"/>
          </a:xfrm>
          <a:prstGeom prst="rect">
            <a:avLst/>
          </a:prstGeom>
          <a:noFill/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vert270" lIns="73490" tIns="36745" rIns="73490" bIns="36745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u-HU" sz="7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Új belépő</a:t>
            </a:r>
          </a:p>
          <a:p>
            <a:pPr algn="ctr"/>
            <a:r>
              <a:rPr lang="hu-HU" sz="7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Vezető</a:t>
            </a:r>
          </a:p>
          <a:p>
            <a:pPr algn="ctr"/>
            <a:r>
              <a:rPr lang="hu-HU" sz="7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Dedikált kollega</a:t>
            </a:r>
          </a:p>
          <a:p>
            <a:pPr algn="ctr"/>
            <a:r>
              <a:rPr lang="hu-HU" sz="7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Közvetlen kollega</a:t>
            </a:r>
          </a:p>
        </p:txBody>
      </p:sp>
      <p:sp>
        <p:nvSpPr>
          <p:cNvPr id="102" name="Téglalap 2">
            <a:extLst>
              <a:ext uri="{FF2B5EF4-FFF2-40B4-BE49-F238E27FC236}">
                <a16:creationId xmlns:a16="http://schemas.microsoft.com/office/drawing/2014/main" id="{C7D8F8CD-0F26-41C0-A888-E615781C0C78}"/>
              </a:ext>
            </a:extLst>
          </p:cNvPr>
          <p:cNvSpPr/>
          <p:nvPr/>
        </p:nvSpPr>
        <p:spPr>
          <a:xfrm rot="5400000">
            <a:off x="7196063" y="3565737"/>
            <a:ext cx="450835" cy="1197068"/>
          </a:xfrm>
          <a:prstGeom prst="rect">
            <a:avLst/>
          </a:prstGeom>
          <a:noFill/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vert270" lIns="73490" tIns="36745" rIns="73490" bIns="36745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u-HU" sz="7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Új belépő</a:t>
            </a:r>
          </a:p>
          <a:p>
            <a:pPr algn="ctr"/>
            <a:r>
              <a:rPr lang="hu-HU" sz="7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Vezető/ dedikált kollega</a:t>
            </a:r>
          </a:p>
          <a:p>
            <a:pPr algn="ctr"/>
            <a:r>
              <a:rPr lang="hu-HU" sz="7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Eszköz beszerzését végző kollega</a:t>
            </a:r>
          </a:p>
        </p:txBody>
      </p:sp>
      <p:sp>
        <p:nvSpPr>
          <p:cNvPr id="103" name="Téglalap 2">
            <a:extLst>
              <a:ext uri="{FF2B5EF4-FFF2-40B4-BE49-F238E27FC236}">
                <a16:creationId xmlns:a16="http://schemas.microsoft.com/office/drawing/2014/main" id="{10B0396D-D5FA-41A8-99A5-29DCEAA26C3C}"/>
              </a:ext>
            </a:extLst>
          </p:cNvPr>
          <p:cNvSpPr/>
          <p:nvPr/>
        </p:nvSpPr>
        <p:spPr>
          <a:xfrm rot="5400000">
            <a:off x="1836040" y="1847756"/>
            <a:ext cx="473363" cy="1197068"/>
          </a:xfrm>
          <a:prstGeom prst="rect">
            <a:avLst/>
          </a:prstGeom>
          <a:noFill/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vert270" lIns="73490" tIns="36745" rIns="73490" bIns="36745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hu-HU" sz="764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104" name="Picture 5">
            <a:extLst>
              <a:ext uri="{FF2B5EF4-FFF2-40B4-BE49-F238E27FC236}">
                <a16:creationId xmlns:a16="http://schemas.microsoft.com/office/drawing/2014/main" id="{C13CD9CC-4297-4827-AB91-8D1FFFE13D7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6" t="2943" r="75049" b="2943"/>
          <a:stretch/>
        </p:blipFill>
        <p:spPr bwMode="auto">
          <a:xfrm>
            <a:off x="2965317" y="1770046"/>
            <a:ext cx="198416" cy="2160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7" name="Téglalap 546">
            <a:extLst>
              <a:ext uri="{FF2B5EF4-FFF2-40B4-BE49-F238E27FC236}">
                <a16:creationId xmlns:a16="http://schemas.microsoft.com/office/drawing/2014/main" id="{17BD183B-5B79-42FE-BFEA-4513EC0DA56B}"/>
              </a:ext>
            </a:extLst>
          </p:cNvPr>
          <p:cNvSpPr/>
          <p:nvPr/>
        </p:nvSpPr>
        <p:spPr>
          <a:xfrm>
            <a:off x="2795105" y="1910911"/>
            <a:ext cx="541971" cy="2092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61949">
              <a:lnSpc>
                <a:spcPts val="1000"/>
              </a:lnSpc>
            </a:pPr>
            <a:r>
              <a:rPr lang="hu-HU" sz="600" dirty="0">
                <a:solidFill>
                  <a:prstClr val="black">
                    <a:lumMod val="65000"/>
                    <a:lumOff val="35000"/>
                  </a:prstClr>
                </a:solidFill>
                <a:latin typeface="EON Brix Sans"/>
              </a:rPr>
              <a:t>Személyes</a:t>
            </a:r>
          </a:p>
        </p:txBody>
      </p:sp>
      <p:sp>
        <p:nvSpPr>
          <p:cNvPr id="131" name="Téglalap 2">
            <a:extLst>
              <a:ext uri="{FF2B5EF4-FFF2-40B4-BE49-F238E27FC236}">
                <a16:creationId xmlns:a16="http://schemas.microsoft.com/office/drawing/2014/main" id="{23A111F9-A66A-4B41-86BD-9782F5E68F15}"/>
              </a:ext>
            </a:extLst>
          </p:cNvPr>
          <p:cNvSpPr/>
          <p:nvPr/>
        </p:nvSpPr>
        <p:spPr>
          <a:xfrm rot="5400000">
            <a:off x="3718234" y="2404355"/>
            <a:ext cx="1883259" cy="1197068"/>
          </a:xfrm>
          <a:prstGeom prst="rect">
            <a:avLst/>
          </a:prstGeom>
          <a:noFill/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vert270" lIns="73490" tIns="36745" rIns="73490" bIns="36745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7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32" name="Jobbra nyíl 336">
            <a:extLst>
              <a:ext uri="{FF2B5EF4-FFF2-40B4-BE49-F238E27FC236}">
                <a16:creationId xmlns:a16="http://schemas.microsoft.com/office/drawing/2014/main" id="{06CBF486-820E-4F88-8D12-29F6CD9FE3F8}"/>
              </a:ext>
            </a:extLst>
          </p:cNvPr>
          <p:cNvSpPr/>
          <p:nvPr/>
        </p:nvSpPr>
        <p:spPr>
          <a:xfrm>
            <a:off x="8279296" y="1572212"/>
            <a:ext cx="864704" cy="666876"/>
          </a:xfrm>
          <a:prstGeom prst="rightArrow">
            <a:avLst/>
          </a:prstGeom>
          <a:solidFill>
            <a:schemeClr val="accent3">
              <a:alpha val="1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070"/>
          </a:p>
        </p:txBody>
      </p:sp>
      <p:sp>
        <p:nvSpPr>
          <p:cNvPr id="133" name="Téglalap 2">
            <a:extLst>
              <a:ext uri="{FF2B5EF4-FFF2-40B4-BE49-F238E27FC236}">
                <a16:creationId xmlns:a16="http://schemas.microsoft.com/office/drawing/2014/main" id="{8C5C5FF0-4149-453D-858F-890A08F69F87}"/>
              </a:ext>
            </a:extLst>
          </p:cNvPr>
          <p:cNvSpPr/>
          <p:nvPr/>
        </p:nvSpPr>
        <p:spPr>
          <a:xfrm rot="5400000">
            <a:off x="5116873" y="2415896"/>
            <a:ext cx="1752026" cy="1197068"/>
          </a:xfrm>
          <a:prstGeom prst="rect">
            <a:avLst/>
          </a:prstGeom>
          <a:noFill/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vert270" lIns="73490" tIns="36745" rIns="73490" bIns="36745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">
              <a:buClr>
                <a:srgbClr val="595959"/>
              </a:buClr>
              <a:buSzPct val="100000"/>
            </a:pPr>
            <a:r>
              <a:rPr lang="pt-BR" sz="76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Nem tudom, kitől várhatom a "szociális" infókat</a:t>
            </a:r>
            <a:endParaRPr lang="hu-HU" sz="76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">
              <a:buClr>
                <a:srgbClr val="595959"/>
              </a:buClr>
              <a:buSzPct val="100000"/>
            </a:pPr>
            <a:r>
              <a:rPr lang="pt-BR" sz="76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Nem tudom, hogy a kapott praktikus tudást kitől fogadhatom el</a:t>
            </a:r>
            <a:endParaRPr lang="hu-HU" sz="76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">
              <a:buClr>
                <a:srgbClr val="595959"/>
              </a:buClr>
              <a:buSzPct val="100000"/>
            </a:pPr>
            <a:r>
              <a:rPr lang="hu-HU" sz="76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Nagyon jó lenne, ha lenne valaki, aki „fogná a kezem” az első időszakban</a:t>
            </a:r>
          </a:p>
          <a:p>
            <a:pPr marL="1">
              <a:buClr>
                <a:srgbClr val="595959"/>
              </a:buClr>
              <a:buSzPct val="100000"/>
            </a:pPr>
            <a:endParaRPr lang="hu-HU" sz="76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">
              <a:buClr>
                <a:srgbClr val="595959"/>
              </a:buClr>
              <a:buSzPct val="100000"/>
            </a:pPr>
            <a:r>
              <a:rPr lang="hu-HU" sz="76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„Vártam volna egy csomagot a hasznos infókról – pl. 3betűs rövidítések.”</a:t>
            </a:r>
          </a:p>
          <a:p>
            <a:pPr marL="1">
              <a:buClr>
                <a:srgbClr val="595959"/>
              </a:buClr>
              <a:buSzPct val="100000"/>
            </a:pPr>
            <a:r>
              <a:rPr lang="hu-HU" sz="76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„Az első időszakban, ha már úgyis olvasgatnom kell, legalább ezt olvasgatnám.”</a:t>
            </a:r>
          </a:p>
          <a:p>
            <a:pPr marL="1">
              <a:buClr>
                <a:srgbClr val="595959"/>
              </a:buClr>
              <a:buSzPct val="100000"/>
            </a:pPr>
            <a:endParaRPr lang="pt-BR" sz="76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36" name="Téglalap 2">
            <a:extLst>
              <a:ext uri="{FF2B5EF4-FFF2-40B4-BE49-F238E27FC236}">
                <a16:creationId xmlns:a16="http://schemas.microsoft.com/office/drawing/2014/main" id="{3E778289-E5DD-4F2A-A72B-45103B3E7EC1}"/>
              </a:ext>
            </a:extLst>
          </p:cNvPr>
          <p:cNvSpPr/>
          <p:nvPr/>
        </p:nvSpPr>
        <p:spPr>
          <a:xfrm rot="5400000">
            <a:off x="6522660" y="2274530"/>
            <a:ext cx="1806103" cy="1496571"/>
          </a:xfrm>
          <a:prstGeom prst="rect">
            <a:avLst/>
          </a:prstGeom>
          <a:noFill/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vert270" lIns="73490" tIns="36745" rIns="73490" bIns="36745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764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Aggódom, hogy nem kapok meg minden eszközt</a:t>
            </a:r>
            <a:r>
              <a:rPr lang="hu-HU" sz="764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(belépő kártya, felszerelés, ruha, cipő, laptop)</a:t>
            </a:r>
            <a:r>
              <a:rPr lang="pt-BR" sz="764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így nem fogok tudni dolgozni</a:t>
            </a:r>
            <a:endParaRPr lang="hu-HU" sz="764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hu-HU" sz="764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Ellenőr – nem kapok autót, így nem tudom a munkámat elvégezni</a:t>
            </a:r>
          </a:p>
          <a:p>
            <a:r>
              <a:rPr lang="hu-HU" sz="764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Szerelő – aggódom, hogy nem kapom meg időben a felszerelésemet</a:t>
            </a:r>
          </a:p>
          <a:p>
            <a:r>
              <a:rPr lang="hu-HU" sz="764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„A kollégáim tudják, mit használnak, akkor ide nekem is kérjenek előre jogosultságot”</a:t>
            </a:r>
          </a:p>
          <a:p>
            <a:r>
              <a:rPr lang="hu-HU" sz="764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„Milyen céghez jöttem, ha két hétig nem tudnak nekem munkaeszközt adni?”</a:t>
            </a:r>
            <a:endParaRPr lang="pt-BR" sz="764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37" name="Oval 49">
            <a:extLst>
              <a:ext uri="{FF2B5EF4-FFF2-40B4-BE49-F238E27FC236}">
                <a16:creationId xmlns:a16="http://schemas.microsoft.com/office/drawing/2014/main" id="{70A99F09-8846-44B1-9A0A-4C2B106AA847}"/>
              </a:ext>
            </a:extLst>
          </p:cNvPr>
          <p:cNvSpPr/>
          <p:nvPr/>
        </p:nvSpPr>
        <p:spPr>
          <a:xfrm>
            <a:off x="4597629" y="1426238"/>
            <a:ext cx="148832" cy="1440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490" tIns="36745" rIns="73490" bIns="36745" rtlCol="0" anchor="ctr"/>
          <a:lstStyle/>
          <a:p>
            <a:pPr algn="ctr"/>
            <a:endParaRPr lang="en-US" sz="1070"/>
          </a:p>
        </p:txBody>
      </p:sp>
      <p:sp>
        <p:nvSpPr>
          <p:cNvPr id="91" name="Téglalap 282">
            <a:extLst>
              <a:ext uri="{FF2B5EF4-FFF2-40B4-BE49-F238E27FC236}">
                <a16:creationId xmlns:a16="http://schemas.microsoft.com/office/drawing/2014/main" id="{3ABF8FBE-4413-4FAB-98C9-3D3B291B3A85}"/>
              </a:ext>
            </a:extLst>
          </p:cNvPr>
          <p:cNvSpPr/>
          <p:nvPr/>
        </p:nvSpPr>
        <p:spPr>
          <a:xfrm>
            <a:off x="4050622" y="440766"/>
            <a:ext cx="4142618" cy="27050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900" b="1" dirty="0">
                <a:solidFill>
                  <a:schemeClr val="bg1"/>
                </a:solidFill>
              </a:rPr>
              <a:t>Munkaeszközeimet átveszem és a feladataimat egyeztetem</a:t>
            </a:r>
          </a:p>
        </p:txBody>
      </p:sp>
      <p:sp>
        <p:nvSpPr>
          <p:cNvPr id="111" name="Téglalap 2">
            <a:extLst>
              <a:ext uri="{FF2B5EF4-FFF2-40B4-BE49-F238E27FC236}">
                <a16:creationId xmlns:a16="http://schemas.microsoft.com/office/drawing/2014/main" id="{664887F0-CF03-4AEB-85EF-B49E5C623870}"/>
              </a:ext>
            </a:extLst>
          </p:cNvPr>
          <p:cNvSpPr/>
          <p:nvPr/>
        </p:nvSpPr>
        <p:spPr>
          <a:xfrm rot="5400000">
            <a:off x="2482280" y="2440102"/>
            <a:ext cx="1800436" cy="1197068"/>
          </a:xfrm>
          <a:prstGeom prst="rect">
            <a:avLst/>
          </a:prstGeom>
          <a:noFill/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vert270" lIns="73490" tIns="36745" rIns="73490" bIns="36745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a-DK" sz="764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Releváns kollegáim nem ismernek, nem tudják miért vagyok itt</a:t>
            </a:r>
            <a:endParaRPr lang="hu-HU" sz="764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hu-HU" sz="764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hu-HU" sz="764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„Körbevezetés jó volt, nem csak látnak, hogy </a:t>
            </a:r>
            <a:r>
              <a:rPr lang="hu-HU" sz="764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jééé</a:t>
            </a:r>
            <a:r>
              <a:rPr lang="hu-HU" sz="764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itt egy új kollega.”</a:t>
            </a:r>
          </a:p>
        </p:txBody>
      </p:sp>
      <p:sp>
        <p:nvSpPr>
          <p:cNvPr id="113" name="Oval 49">
            <a:extLst>
              <a:ext uri="{FF2B5EF4-FFF2-40B4-BE49-F238E27FC236}">
                <a16:creationId xmlns:a16="http://schemas.microsoft.com/office/drawing/2014/main" id="{CA2B740F-4D0D-4F21-9695-B49697C3C5BA}"/>
              </a:ext>
            </a:extLst>
          </p:cNvPr>
          <p:cNvSpPr/>
          <p:nvPr/>
        </p:nvSpPr>
        <p:spPr>
          <a:xfrm>
            <a:off x="5910336" y="1440467"/>
            <a:ext cx="139584" cy="145536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490" tIns="36745" rIns="73490" bIns="36745" rtlCol="0" anchor="ctr"/>
          <a:lstStyle/>
          <a:p>
            <a:pPr algn="ctr"/>
            <a:endParaRPr lang="en-US" sz="1070"/>
          </a:p>
        </p:txBody>
      </p:sp>
      <p:sp>
        <p:nvSpPr>
          <p:cNvPr id="73" name="Oval 49">
            <a:extLst>
              <a:ext uri="{FF2B5EF4-FFF2-40B4-BE49-F238E27FC236}">
                <a16:creationId xmlns:a16="http://schemas.microsoft.com/office/drawing/2014/main" id="{05606156-D950-4352-9A1C-73B851B35D6C}"/>
              </a:ext>
            </a:extLst>
          </p:cNvPr>
          <p:cNvSpPr/>
          <p:nvPr/>
        </p:nvSpPr>
        <p:spPr>
          <a:xfrm>
            <a:off x="1894657" y="1440078"/>
            <a:ext cx="139584" cy="145536"/>
          </a:xfrm>
          <a:prstGeom prst="ellipse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490" tIns="36745" rIns="73490" bIns="36745" rtlCol="0" anchor="ctr"/>
          <a:lstStyle/>
          <a:p>
            <a:pPr algn="ctr"/>
            <a:endParaRPr lang="en-US" sz="1070"/>
          </a:p>
        </p:txBody>
      </p:sp>
      <p:sp>
        <p:nvSpPr>
          <p:cNvPr id="88" name="Oval 49">
            <a:extLst>
              <a:ext uri="{FF2B5EF4-FFF2-40B4-BE49-F238E27FC236}">
                <a16:creationId xmlns:a16="http://schemas.microsoft.com/office/drawing/2014/main" id="{4F212864-9703-4D44-9CFE-ACE58CFA137E}"/>
              </a:ext>
            </a:extLst>
          </p:cNvPr>
          <p:cNvSpPr/>
          <p:nvPr/>
        </p:nvSpPr>
        <p:spPr>
          <a:xfrm>
            <a:off x="3252581" y="1426676"/>
            <a:ext cx="139584" cy="145536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490" tIns="36745" rIns="73490" bIns="36745" rtlCol="0" anchor="ctr"/>
          <a:lstStyle/>
          <a:p>
            <a:pPr algn="ctr"/>
            <a:endParaRPr lang="en-US" sz="1070"/>
          </a:p>
        </p:txBody>
      </p:sp>
      <p:pic>
        <p:nvPicPr>
          <p:cNvPr id="89" name="Picture 6" descr="G:\TEAM\Commercial\Customer Experience &amp; Insights Team\Customer Experience Design\Images\Branded icons\Copy of EMAIL.jpg">
            <a:extLst>
              <a:ext uri="{FF2B5EF4-FFF2-40B4-BE49-F238E27FC236}">
                <a16:creationId xmlns:a16="http://schemas.microsoft.com/office/drawing/2014/main" id="{2591DEF1-5042-4922-AD16-F37DE9EDD7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42050" y="1771948"/>
            <a:ext cx="233856" cy="2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4" name="Téglalap 546">
            <a:extLst>
              <a:ext uri="{FF2B5EF4-FFF2-40B4-BE49-F238E27FC236}">
                <a16:creationId xmlns:a16="http://schemas.microsoft.com/office/drawing/2014/main" id="{C3D7A1CD-5A19-41BB-89DD-E44F499A5C2A}"/>
              </a:ext>
            </a:extLst>
          </p:cNvPr>
          <p:cNvSpPr/>
          <p:nvPr/>
        </p:nvSpPr>
        <p:spPr>
          <a:xfrm>
            <a:off x="3086917" y="1916594"/>
            <a:ext cx="562791" cy="2205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61949">
              <a:lnSpc>
                <a:spcPts val="1000"/>
              </a:lnSpc>
            </a:pPr>
            <a:r>
              <a:rPr lang="hu-HU" sz="600" dirty="0">
                <a:solidFill>
                  <a:prstClr val="black">
                    <a:lumMod val="65000"/>
                    <a:lumOff val="35000"/>
                  </a:prstClr>
                </a:solidFill>
                <a:latin typeface="EON Brix Sans"/>
              </a:rPr>
              <a:t>Email</a:t>
            </a:r>
          </a:p>
        </p:txBody>
      </p:sp>
      <p:pic>
        <p:nvPicPr>
          <p:cNvPr id="95" name="Picture 2" descr="G:\TEAM\Commercial\Customer Experience &amp; Insights Team\Customer Experience Design\Images\Branded icons\EON-ENERGY-COM.jpg">
            <a:extLst>
              <a:ext uri="{FF2B5EF4-FFF2-40B4-BE49-F238E27FC236}">
                <a16:creationId xmlns:a16="http://schemas.microsoft.com/office/drawing/2014/main" id="{05837BEB-1C59-4D87-9549-CDA73917FB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email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28621" y="1765946"/>
            <a:ext cx="198000" cy="19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</p:pic>
      <p:grpSp>
        <p:nvGrpSpPr>
          <p:cNvPr id="4" name="Csoportba foglalás 3">
            <a:extLst>
              <a:ext uri="{FF2B5EF4-FFF2-40B4-BE49-F238E27FC236}">
                <a16:creationId xmlns:a16="http://schemas.microsoft.com/office/drawing/2014/main" id="{7ECA81C3-2BB8-47AA-BCE2-A4BE81A364E6}"/>
              </a:ext>
            </a:extLst>
          </p:cNvPr>
          <p:cNvGrpSpPr/>
          <p:nvPr/>
        </p:nvGrpSpPr>
        <p:grpSpPr>
          <a:xfrm>
            <a:off x="1667324" y="1741322"/>
            <a:ext cx="837632" cy="365219"/>
            <a:chOff x="1720054" y="1741322"/>
            <a:chExt cx="837632" cy="365219"/>
          </a:xfrm>
        </p:grpSpPr>
        <p:pic>
          <p:nvPicPr>
            <p:cNvPr id="97" name="Picture 5">
              <a:extLst>
                <a:ext uri="{FF2B5EF4-FFF2-40B4-BE49-F238E27FC236}">
                  <a16:creationId xmlns:a16="http://schemas.microsoft.com/office/drawing/2014/main" id="{E948DAFE-63FD-4F5A-B684-F50380FB385C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6" t="2943" r="75049" b="2943"/>
            <a:stretch/>
          </p:blipFill>
          <p:spPr bwMode="auto">
            <a:xfrm>
              <a:off x="1890266" y="1742921"/>
              <a:ext cx="198416" cy="216000"/>
            </a:xfrm>
            <a:prstGeom prst="rect">
              <a:avLst/>
            </a:prstGeom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0" name="Téglalap 546">
              <a:extLst>
                <a:ext uri="{FF2B5EF4-FFF2-40B4-BE49-F238E27FC236}">
                  <a16:creationId xmlns:a16="http://schemas.microsoft.com/office/drawing/2014/main" id="{B4B69AAF-43DD-4C84-9EE8-916034B9CE85}"/>
                </a:ext>
              </a:extLst>
            </p:cNvPr>
            <p:cNvSpPr/>
            <p:nvPr/>
          </p:nvSpPr>
          <p:spPr>
            <a:xfrm>
              <a:off x="1720054" y="1883786"/>
              <a:ext cx="541971" cy="20922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961949">
                <a:lnSpc>
                  <a:spcPts val="1000"/>
                </a:lnSpc>
              </a:pPr>
              <a:r>
                <a:rPr lang="hu-HU" sz="600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EON Brix Sans"/>
                </a:rPr>
                <a:t>Személyes</a:t>
              </a:r>
            </a:p>
          </p:txBody>
        </p:sp>
        <p:pic>
          <p:nvPicPr>
            <p:cNvPr id="96" name="Picture 6" descr="G:\TEAM\Commercial\Customer Experience &amp; Insights Team\Customer Experience Design\Images\Branded icons\Copy of EMAIL.jpg">
              <a:extLst>
                <a:ext uri="{FF2B5EF4-FFF2-40B4-BE49-F238E27FC236}">
                  <a16:creationId xmlns:a16="http://schemas.microsoft.com/office/drawing/2014/main" id="{69D25013-098A-4F2C-8B4D-ACB3DEDFF54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email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33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50028" y="1741322"/>
              <a:ext cx="233856" cy="216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8" name="Téglalap 546">
              <a:extLst>
                <a:ext uri="{FF2B5EF4-FFF2-40B4-BE49-F238E27FC236}">
                  <a16:creationId xmlns:a16="http://schemas.microsoft.com/office/drawing/2014/main" id="{49B5DFD4-06B5-47A5-A6B7-B8F1AF12E6F2}"/>
                </a:ext>
              </a:extLst>
            </p:cNvPr>
            <p:cNvSpPr/>
            <p:nvPr/>
          </p:nvSpPr>
          <p:spPr>
            <a:xfrm>
              <a:off x="1994895" y="1885968"/>
              <a:ext cx="562791" cy="22057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961949">
                <a:lnSpc>
                  <a:spcPts val="1000"/>
                </a:lnSpc>
              </a:pPr>
              <a:r>
                <a:rPr lang="hu-HU" sz="600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EON Brix Sans"/>
                </a:rPr>
                <a:t>Email</a:t>
              </a:r>
            </a:p>
          </p:txBody>
        </p:sp>
      </p:grpSp>
      <p:sp>
        <p:nvSpPr>
          <p:cNvPr id="105" name="Oval 49">
            <a:extLst>
              <a:ext uri="{FF2B5EF4-FFF2-40B4-BE49-F238E27FC236}">
                <a16:creationId xmlns:a16="http://schemas.microsoft.com/office/drawing/2014/main" id="{DD2547E4-37CE-494E-9425-6675E4CC42CC}"/>
              </a:ext>
            </a:extLst>
          </p:cNvPr>
          <p:cNvSpPr/>
          <p:nvPr/>
        </p:nvSpPr>
        <p:spPr>
          <a:xfrm>
            <a:off x="7408238" y="1420285"/>
            <a:ext cx="148832" cy="144000"/>
          </a:xfrm>
          <a:prstGeom prst="ellipse">
            <a:avLst/>
          </a:prstGeom>
          <a:solidFill>
            <a:schemeClr val="accent3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490" tIns="36745" rIns="73490" bIns="36745" rtlCol="0" anchor="ctr"/>
          <a:lstStyle/>
          <a:p>
            <a:pPr algn="ctr"/>
            <a:endParaRPr lang="en-US" sz="1070"/>
          </a:p>
        </p:txBody>
      </p:sp>
      <p:sp>
        <p:nvSpPr>
          <p:cNvPr id="106" name="Téglalap 2">
            <a:extLst>
              <a:ext uri="{FF2B5EF4-FFF2-40B4-BE49-F238E27FC236}">
                <a16:creationId xmlns:a16="http://schemas.microsoft.com/office/drawing/2014/main" id="{AA4F4274-2146-49E6-B51D-FD749ECD6B9D}"/>
              </a:ext>
            </a:extLst>
          </p:cNvPr>
          <p:cNvSpPr/>
          <p:nvPr/>
        </p:nvSpPr>
        <p:spPr>
          <a:xfrm rot="5400000">
            <a:off x="1273820" y="2373245"/>
            <a:ext cx="1666724" cy="1197068"/>
          </a:xfrm>
          <a:prstGeom prst="rect">
            <a:avLst/>
          </a:prstGeom>
          <a:noFill/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vert270" lIns="73490" tIns="36745" rIns="73490" bIns="36745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764" dirty="0">
                <a:solidFill>
                  <a:schemeClr val="tx1">
                    <a:lumMod val="65000"/>
                    <a:lumOff val="35000"/>
                  </a:schemeClr>
                </a:solidFill>
              </a:rPr>
              <a:t>Kollégáim hogy ismernek meg? – leolvasó</a:t>
            </a:r>
          </a:p>
          <a:p>
            <a:endParaRPr lang="hu-HU" sz="764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hu-HU" sz="764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„Az első nap stresszes és sok infóval teli. A bemutatás a túl sok infó miatt nem ad sokat, de a többieknek kell, hogy tudják, ki vagyok.”</a:t>
            </a:r>
          </a:p>
          <a:p>
            <a:endParaRPr lang="hu-HU" sz="764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hu-HU" sz="764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„Fontos, hogy hivatalosan mutassanak be, mert akkor mindenki tudja, hogy ki vagyok.”</a:t>
            </a:r>
          </a:p>
          <a:p>
            <a:endParaRPr lang="hu-HU" sz="764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8" name="Téglalap 2">
            <a:extLst>
              <a:ext uri="{FF2B5EF4-FFF2-40B4-BE49-F238E27FC236}">
                <a16:creationId xmlns:a16="http://schemas.microsoft.com/office/drawing/2014/main" id="{73074096-A5B8-42B0-860E-D2C7544C92A0}"/>
              </a:ext>
            </a:extLst>
          </p:cNvPr>
          <p:cNvSpPr/>
          <p:nvPr/>
        </p:nvSpPr>
        <p:spPr>
          <a:xfrm rot="5400000">
            <a:off x="3773847" y="2442936"/>
            <a:ext cx="1806103" cy="1197068"/>
          </a:xfrm>
          <a:prstGeom prst="rect">
            <a:avLst/>
          </a:prstGeom>
          <a:noFill/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vert270" lIns="73490" tIns="36745" rIns="73490" bIns="36745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a-DK" sz="764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Nem tudom, melyik héten mit kell csinálnom</a:t>
            </a:r>
            <a:endParaRPr lang="hu-HU" sz="764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pt-BR" sz="764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Nem látom előre, mi vár rám</a:t>
            </a:r>
            <a:endParaRPr lang="hu-HU" sz="764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hu-HU" sz="764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Nem tudom nyomon követni, hol tartok</a:t>
            </a:r>
          </a:p>
        </p:txBody>
      </p:sp>
      <p:pic>
        <p:nvPicPr>
          <p:cNvPr id="118" name="Picture 5">
            <a:extLst>
              <a:ext uri="{FF2B5EF4-FFF2-40B4-BE49-F238E27FC236}">
                <a16:creationId xmlns:a16="http://schemas.microsoft.com/office/drawing/2014/main" id="{701267E0-FDF0-4DFA-BA2C-6BCD8123EEE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6" t="2943" r="75049" b="2943"/>
          <a:stretch/>
        </p:blipFill>
        <p:spPr bwMode="auto">
          <a:xfrm>
            <a:off x="7198983" y="1775058"/>
            <a:ext cx="198416" cy="2160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5" name="Téglalap 546">
            <a:extLst>
              <a:ext uri="{FF2B5EF4-FFF2-40B4-BE49-F238E27FC236}">
                <a16:creationId xmlns:a16="http://schemas.microsoft.com/office/drawing/2014/main" id="{77F37F95-67E7-4394-959D-975B6AB50F58}"/>
              </a:ext>
            </a:extLst>
          </p:cNvPr>
          <p:cNvSpPr/>
          <p:nvPr/>
        </p:nvSpPr>
        <p:spPr>
          <a:xfrm>
            <a:off x="3351288" y="1913860"/>
            <a:ext cx="562791" cy="206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61949">
              <a:lnSpc>
                <a:spcPts val="1000"/>
              </a:lnSpc>
            </a:pPr>
            <a:r>
              <a:rPr lang="hu-HU" sz="600" dirty="0">
                <a:solidFill>
                  <a:prstClr val="black">
                    <a:lumMod val="65000"/>
                    <a:lumOff val="35000"/>
                  </a:prstClr>
                </a:solidFill>
                <a:latin typeface="EON Brix Sans"/>
              </a:rPr>
              <a:t>Online</a:t>
            </a:r>
          </a:p>
        </p:txBody>
      </p:sp>
      <p:pic>
        <p:nvPicPr>
          <p:cNvPr id="130" name="Picture 2" descr="G:\TEAM\Commercial\Customer Experience &amp; Insights Team\Customer Experience Design\Images\Branded icons\EON-ENERGY-COM.jpg">
            <a:extLst>
              <a:ext uri="{FF2B5EF4-FFF2-40B4-BE49-F238E27FC236}">
                <a16:creationId xmlns:a16="http://schemas.microsoft.com/office/drawing/2014/main" id="{89F559FE-5393-4253-8EE0-430237D990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email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15224" y="1765289"/>
            <a:ext cx="198000" cy="19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</p:pic>
      <p:sp>
        <p:nvSpPr>
          <p:cNvPr id="115" name="Téglalap 546">
            <a:extLst>
              <a:ext uri="{FF2B5EF4-FFF2-40B4-BE49-F238E27FC236}">
                <a16:creationId xmlns:a16="http://schemas.microsoft.com/office/drawing/2014/main" id="{48CC1C9A-537C-41C1-BF78-B6DED48650AD}"/>
              </a:ext>
            </a:extLst>
          </p:cNvPr>
          <p:cNvSpPr/>
          <p:nvPr/>
        </p:nvSpPr>
        <p:spPr>
          <a:xfrm>
            <a:off x="5843753" y="1899347"/>
            <a:ext cx="562791" cy="206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61949">
              <a:lnSpc>
                <a:spcPts val="1000"/>
              </a:lnSpc>
            </a:pPr>
            <a:r>
              <a:rPr lang="hu-HU" sz="600" dirty="0">
                <a:solidFill>
                  <a:prstClr val="black">
                    <a:lumMod val="65000"/>
                    <a:lumOff val="35000"/>
                  </a:prstClr>
                </a:solidFill>
                <a:latin typeface="EON Brix Sans"/>
              </a:rPr>
              <a:t>Online</a:t>
            </a:r>
          </a:p>
        </p:txBody>
      </p:sp>
      <p:pic>
        <p:nvPicPr>
          <p:cNvPr id="117" name="Picture 5">
            <a:extLst>
              <a:ext uri="{FF2B5EF4-FFF2-40B4-BE49-F238E27FC236}">
                <a16:creationId xmlns:a16="http://schemas.microsoft.com/office/drawing/2014/main" id="{D6E64E51-F6B4-4D51-A06C-AB04C17D880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6" t="2943" r="75049" b="2943"/>
          <a:stretch/>
        </p:blipFill>
        <p:spPr bwMode="auto">
          <a:xfrm>
            <a:off x="5750853" y="1763623"/>
            <a:ext cx="198416" cy="2160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7" name="Téglalap 546">
            <a:extLst>
              <a:ext uri="{FF2B5EF4-FFF2-40B4-BE49-F238E27FC236}">
                <a16:creationId xmlns:a16="http://schemas.microsoft.com/office/drawing/2014/main" id="{A4B5D556-A10A-4F6A-85BE-05424C89719B}"/>
              </a:ext>
            </a:extLst>
          </p:cNvPr>
          <p:cNvSpPr/>
          <p:nvPr/>
        </p:nvSpPr>
        <p:spPr>
          <a:xfrm>
            <a:off x="5579075" y="1897872"/>
            <a:ext cx="541971" cy="2092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61949">
              <a:lnSpc>
                <a:spcPts val="1000"/>
              </a:lnSpc>
            </a:pPr>
            <a:r>
              <a:rPr lang="hu-HU" sz="600" dirty="0">
                <a:solidFill>
                  <a:prstClr val="black">
                    <a:lumMod val="65000"/>
                    <a:lumOff val="35000"/>
                  </a:prstClr>
                </a:solidFill>
                <a:latin typeface="EON Brix Sans"/>
              </a:rPr>
              <a:t>Személyes</a:t>
            </a:r>
          </a:p>
        </p:txBody>
      </p:sp>
      <p:sp>
        <p:nvSpPr>
          <p:cNvPr id="92" name="Téglalap 546">
            <a:extLst>
              <a:ext uri="{FF2B5EF4-FFF2-40B4-BE49-F238E27FC236}">
                <a16:creationId xmlns:a16="http://schemas.microsoft.com/office/drawing/2014/main" id="{73F65BD7-A657-4B22-91B5-4B7FEFA267CC}"/>
              </a:ext>
            </a:extLst>
          </p:cNvPr>
          <p:cNvSpPr/>
          <p:nvPr/>
        </p:nvSpPr>
        <p:spPr>
          <a:xfrm>
            <a:off x="7027206" y="1907519"/>
            <a:ext cx="541971" cy="2092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61949">
              <a:lnSpc>
                <a:spcPts val="1000"/>
              </a:lnSpc>
            </a:pPr>
            <a:r>
              <a:rPr lang="hu-HU" sz="600" dirty="0">
                <a:solidFill>
                  <a:prstClr val="black">
                    <a:lumMod val="65000"/>
                    <a:lumOff val="35000"/>
                  </a:prstClr>
                </a:solidFill>
                <a:latin typeface="EON Brix Sans"/>
              </a:rPr>
              <a:t>Személyes</a:t>
            </a:r>
          </a:p>
        </p:txBody>
      </p:sp>
      <p:cxnSp>
        <p:nvCxnSpPr>
          <p:cNvPr id="93" name="Egyenes összekötő 309">
            <a:extLst>
              <a:ext uri="{FF2B5EF4-FFF2-40B4-BE49-F238E27FC236}">
                <a16:creationId xmlns:a16="http://schemas.microsoft.com/office/drawing/2014/main" id="{4B625B4A-7382-4785-B6F3-910734D6B56B}"/>
              </a:ext>
            </a:extLst>
          </p:cNvPr>
          <p:cNvCxnSpPr>
            <a:cxnSpLocks/>
          </p:cNvCxnSpPr>
          <p:nvPr/>
        </p:nvCxnSpPr>
        <p:spPr>
          <a:xfrm flipV="1">
            <a:off x="338451" y="1671496"/>
            <a:ext cx="7827085" cy="775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4" name="Picture 5">
            <a:extLst>
              <a:ext uri="{FF2B5EF4-FFF2-40B4-BE49-F238E27FC236}">
                <a16:creationId xmlns:a16="http://schemas.microsoft.com/office/drawing/2014/main" id="{E140B765-8FD1-46F0-B2F6-19E4B02A31C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6" t="2943" r="75049" b="2943"/>
          <a:stretch/>
        </p:blipFill>
        <p:spPr bwMode="auto">
          <a:xfrm>
            <a:off x="4329644" y="1763623"/>
            <a:ext cx="198416" cy="2160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6" name="Kép 13">
            <a:extLst>
              <a:ext uri="{FF2B5EF4-FFF2-40B4-BE49-F238E27FC236}">
                <a16:creationId xmlns:a16="http://schemas.microsoft.com/office/drawing/2014/main" id="{0783CDD1-AB82-46A6-80AD-F6E040D5825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4515" y="1763623"/>
            <a:ext cx="137950" cy="188532"/>
          </a:xfrm>
          <a:prstGeom prst="rect">
            <a:avLst/>
          </a:prstGeom>
          <a:ln>
            <a:noFill/>
          </a:ln>
        </p:spPr>
      </p:pic>
      <p:sp>
        <p:nvSpPr>
          <p:cNvPr id="82" name="Téglalap 546">
            <a:extLst>
              <a:ext uri="{FF2B5EF4-FFF2-40B4-BE49-F238E27FC236}">
                <a16:creationId xmlns:a16="http://schemas.microsoft.com/office/drawing/2014/main" id="{965841C0-1A6D-4DC4-ACEF-2A2A449981C0}"/>
              </a:ext>
            </a:extLst>
          </p:cNvPr>
          <p:cNvSpPr/>
          <p:nvPr/>
        </p:nvSpPr>
        <p:spPr>
          <a:xfrm>
            <a:off x="4111228" y="1897317"/>
            <a:ext cx="541971" cy="2092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61949">
              <a:lnSpc>
                <a:spcPts val="1000"/>
              </a:lnSpc>
            </a:pPr>
            <a:r>
              <a:rPr lang="hu-HU" sz="600" dirty="0">
                <a:solidFill>
                  <a:prstClr val="black">
                    <a:lumMod val="65000"/>
                    <a:lumOff val="35000"/>
                  </a:prstClr>
                </a:solidFill>
                <a:latin typeface="EON Brix Sans"/>
              </a:rPr>
              <a:t>Személyes</a:t>
            </a:r>
          </a:p>
        </p:txBody>
      </p:sp>
      <p:sp>
        <p:nvSpPr>
          <p:cNvPr id="86" name="Téglalap 546">
            <a:extLst>
              <a:ext uri="{FF2B5EF4-FFF2-40B4-BE49-F238E27FC236}">
                <a16:creationId xmlns:a16="http://schemas.microsoft.com/office/drawing/2014/main" id="{A1EFC70E-DE56-484A-A4D5-0CB46F75F734}"/>
              </a:ext>
            </a:extLst>
          </p:cNvPr>
          <p:cNvSpPr/>
          <p:nvPr/>
        </p:nvSpPr>
        <p:spPr>
          <a:xfrm>
            <a:off x="4673247" y="1905581"/>
            <a:ext cx="562791" cy="206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61949">
              <a:lnSpc>
                <a:spcPts val="1000"/>
              </a:lnSpc>
            </a:pPr>
            <a:r>
              <a:rPr lang="hu-HU" sz="600" dirty="0">
                <a:solidFill>
                  <a:prstClr val="black">
                    <a:lumMod val="65000"/>
                    <a:lumOff val="35000"/>
                  </a:prstClr>
                </a:solidFill>
                <a:latin typeface="EON Brix Sans"/>
              </a:rPr>
              <a:t>Papíralapú</a:t>
            </a:r>
          </a:p>
        </p:txBody>
      </p:sp>
      <p:pic>
        <p:nvPicPr>
          <p:cNvPr id="109" name="Picture 2" descr="G:\TEAM\Commercial\Customer Experience &amp; Insights Team\Customer Experience Design\Images\Branded icons\EON-ENERGY-COM.jpg">
            <a:extLst>
              <a:ext uri="{FF2B5EF4-FFF2-40B4-BE49-F238E27FC236}">
                <a16:creationId xmlns:a16="http://schemas.microsoft.com/office/drawing/2014/main" id="{ABC6CD8C-0B76-4655-94CB-D5855485B0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email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02288" y="1763623"/>
            <a:ext cx="198000" cy="19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</p:pic>
      <p:sp>
        <p:nvSpPr>
          <p:cNvPr id="112" name="Téglalap 546">
            <a:extLst>
              <a:ext uri="{FF2B5EF4-FFF2-40B4-BE49-F238E27FC236}">
                <a16:creationId xmlns:a16="http://schemas.microsoft.com/office/drawing/2014/main" id="{0E7B299C-B9F6-42D3-AB0C-1C042EC08F3F}"/>
              </a:ext>
            </a:extLst>
          </p:cNvPr>
          <p:cNvSpPr/>
          <p:nvPr/>
        </p:nvSpPr>
        <p:spPr>
          <a:xfrm>
            <a:off x="4391851" y="1900266"/>
            <a:ext cx="562791" cy="206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61949">
              <a:lnSpc>
                <a:spcPts val="1000"/>
              </a:lnSpc>
            </a:pPr>
            <a:r>
              <a:rPr lang="hu-HU" sz="600" dirty="0">
                <a:solidFill>
                  <a:prstClr val="black">
                    <a:lumMod val="65000"/>
                    <a:lumOff val="35000"/>
                  </a:prstClr>
                </a:solidFill>
                <a:latin typeface="EON Brix Sans"/>
              </a:rPr>
              <a:t>Online</a:t>
            </a:r>
          </a:p>
        </p:txBody>
      </p:sp>
      <p:pic>
        <p:nvPicPr>
          <p:cNvPr id="119" name="Picture 2" descr="G:\TEAM\Commercial\Customer Experience &amp; Insights Team\Customer Experience Design\Images\Branded icons\EON-ENERGY-COM.jpg">
            <a:extLst>
              <a:ext uri="{FF2B5EF4-FFF2-40B4-BE49-F238E27FC236}">
                <a16:creationId xmlns:a16="http://schemas.microsoft.com/office/drawing/2014/main" id="{8F2DB6E3-941C-4811-8209-7B770FEF6B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email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82654" y="1775058"/>
            <a:ext cx="198000" cy="19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</p:pic>
      <p:sp>
        <p:nvSpPr>
          <p:cNvPr id="120" name="Téglalap 546">
            <a:extLst>
              <a:ext uri="{FF2B5EF4-FFF2-40B4-BE49-F238E27FC236}">
                <a16:creationId xmlns:a16="http://schemas.microsoft.com/office/drawing/2014/main" id="{BAB95006-BFD3-461D-ADB7-B76A2BC7C9E0}"/>
              </a:ext>
            </a:extLst>
          </p:cNvPr>
          <p:cNvSpPr/>
          <p:nvPr/>
        </p:nvSpPr>
        <p:spPr>
          <a:xfrm>
            <a:off x="7311183" y="1908994"/>
            <a:ext cx="562791" cy="206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61949">
              <a:lnSpc>
                <a:spcPts val="1000"/>
              </a:lnSpc>
            </a:pPr>
            <a:r>
              <a:rPr lang="hu-HU" sz="600" dirty="0">
                <a:solidFill>
                  <a:prstClr val="black">
                    <a:lumMod val="65000"/>
                    <a:lumOff val="35000"/>
                  </a:prstClr>
                </a:solidFill>
                <a:latin typeface="EON Brix Sans"/>
              </a:rPr>
              <a:t>Online</a:t>
            </a:r>
          </a:p>
        </p:txBody>
      </p:sp>
      <p:sp>
        <p:nvSpPr>
          <p:cNvPr id="142" name="Téglalap 294">
            <a:extLst>
              <a:ext uri="{FF2B5EF4-FFF2-40B4-BE49-F238E27FC236}">
                <a16:creationId xmlns:a16="http://schemas.microsoft.com/office/drawing/2014/main" id="{CA84673B-7DF5-4689-8472-06FBE5E4C044}"/>
              </a:ext>
            </a:extLst>
          </p:cNvPr>
          <p:cNvSpPr/>
          <p:nvPr/>
        </p:nvSpPr>
        <p:spPr>
          <a:xfrm>
            <a:off x="267534" y="4533545"/>
            <a:ext cx="1163110" cy="4684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34902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hu-HU" sz="1222" b="1" kern="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Új belépő érzelmi görbéje</a:t>
            </a:r>
            <a:endParaRPr lang="en-US" sz="1222" b="1" kern="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1AECD0A8-1C9B-42A4-A71B-8093CBFA0D5D}"/>
              </a:ext>
            </a:extLst>
          </p:cNvPr>
          <p:cNvSpPr/>
          <p:nvPr/>
        </p:nvSpPr>
        <p:spPr>
          <a:xfrm>
            <a:off x="1665060" y="4683247"/>
            <a:ext cx="98784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7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Várakozással teli</a:t>
            </a:r>
          </a:p>
          <a:p>
            <a:pPr algn="ctr"/>
            <a:r>
              <a:rPr lang="hu-HU" sz="7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Pozitív</a:t>
            </a:r>
            <a:endParaRPr lang="hu-HU" sz="700" b="1" dirty="0"/>
          </a:p>
        </p:txBody>
      </p:sp>
      <p:sp>
        <p:nvSpPr>
          <p:cNvPr id="144" name="Rectangle 142">
            <a:extLst>
              <a:ext uri="{FF2B5EF4-FFF2-40B4-BE49-F238E27FC236}">
                <a16:creationId xmlns:a16="http://schemas.microsoft.com/office/drawing/2014/main" id="{E351B59F-289A-448C-9A85-1E017BA7212D}"/>
              </a:ext>
            </a:extLst>
          </p:cNvPr>
          <p:cNvSpPr/>
          <p:nvPr/>
        </p:nvSpPr>
        <p:spPr>
          <a:xfrm>
            <a:off x="2937138" y="4450100"/>
            <a:ext cx="115835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7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Izgatott</a:t>
            </a:r>
          </a:p>
          <a:p>
            <a:pPr algn="ctr"/>
            <a:r>
              <a:rPr lang="hu-HU" sz="7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Túltelített (információval)</a:t>
            </a:r>
            <a:endParaRPr lang="hu-HU" sz="700" b="1" dirty="0"/>
          </a:p>
        </p:txBody>
      </p:sp>
      <p:sp>
        <p:nvSpPr>
          <p:cNvPr id="145" name="Rectangle 142">
            <a:extLst>
              <a:ext uri="{FF2B5EF4-FFF2-40B4-BE49-F238E27FC236}">
                <a16:creationId xmlns:a16="http://schemas.microsoft.com/office/drawing/2014/main" id="{666AFD9F-7CFF-4AFB-BF65-635BF7DE0757}"/>
              </a:ext>
            </a:extLst>
          </p:cNvPr>
          <p:cNvSpPr/>
          <p:nvPr/>
        </p:nvSpPr>
        <p:spPr>
          <a:xfrm>
            <a:off x="4119050" y="4519745"/>
            <a:ext cx="98784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7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Kíváncsi</a:t>
            </a:r>
          </a:p>
          <a:p>
            <a:pPr algn="ctr"/>
            <a:r>
              <a:rPr lang="hu-HU" sz="7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Megilletődött</a:t>
            </a:r>
            <a:endParaRPr lang="hu-HU" sz="700" b="1" dirty="0"/>
          </a:p>
        </p:txBody>
      </p:sp>
      <p:sp>
        <p:nvSpPr>
          <p:cNvPr id="146" name="Rectangle 142">
            <a:extLst>
              <a:ext uri="{FF2B5EF4-FFF2-40B4-BE49-F238E27FC236}">
                <a16:creationId xmlns:a16="http://schemas.microsoft.com/office/drawing/2014/main" id="{B3D24B91-CB3B-435E-8234-DB4CDADE9FE4}"/>
              </a:ext>
            </a:extLst>
          </p:cNvPr>
          <p:cNvSpPr/>
          <p:nvPr/>
        </p:nvSpPr>
        <p:spPr>
          <a:xfrm>
            <a:off x="5416413" y="4566253"/>
            <a:ext cx="987846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7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Frusztrált</a:t>
            </a:r>
            <a:endParaRPr lang="hu-HU" sz="700" b="1" dirty="0"/>
          </a:p>
        </p:txBody>
      </p:sp>
      <p:sp>
        <p:nvSpPr>
          <p:cNvPr id="147" name="Rectangle 142">
            <a:extLst>
              <a:ext uri="{FF2B5EF4-FFF2-40B4-BE49-F238E27FC236}">
                <a16:creationId xmlns:a16="http://schemas.microsoft.com/office/drawing/2014/main" id="{DB8546DA-FD14-4B46-8F24-1421F5DEC7C3}"/>
              </a:ext>
            </a:extLst>
          </p:cNvPr>
          <p:cNvSpPr/>
          <p:nvPr/>
        </p:nvSpPr>
        <p:spPr>
          <a:xfrm>
            <a:off x="7129446" y="4519245"/>
            <a:ext cx="98784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hu-HU" sz="7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Várakozással teli</a:t>
            </a:r>
          </a:p>
          <a:p>
            <a:pPr algn="r"/>
            <a:r>
              <a:rPr lang="hu-HU" sz="7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Elveszett</a:t>
            </a:r>
          </a:p>
        </p:txBody>
      </p:sp>
      <p:sp>
        <p:nvSpPr>
          <p:cNvPr id="148" name="Szabadkézi sokszög: alakzat 147">
            <a:extLst>
              <a:ext uri="{FF2B5EF4-FFF2-40B4-BE49-F238E27FC236}">
                <a16:creationId xmlns:a16="http://schemas.microsoft.com/office/drawing/2014/main" id="{5635FF96-1F26-44BC-9B7D-05A05F58FD04}"/>
              </a:ext>
            </a:extLst>
          </p:cNvPr>
          <p:cNvSpPr/>
          <p:nvPr/>
        </p:nvSpPr>
        <p:spPr>
          <a:xfrm>
            <a:off x="1699148" y="4619627"/>
            <a:ext cx="6369954" cy="341028"/>
          </a:xfrm>
          <a:custGeom>
            <a:avLst/>
            <a:gdLst>
              <a:gd name="connsiteX0" fmla="*/ 0 w 3246389"/>
              <a:gd name="connsiteY0" fmla="*/ 0 h 219406"/>
              <a:gd name="connsiteX1" fmla="*/ 1104900 w 3246389"/>
              <a:gd name="connsiteY1" fmla="*/ 28575 h 219406"/>
              <a:gd name="connsiteX2" fmla="*/ 1704975 w 3246389"/>
              <a:gd name="connsiteY2" fmla="*/ 133350 h 219406"/>
              <a:gd name="connsiteX3" fmla="*/ 2419350 w 3246389"/>
              <a:gd name="connsiteY3" fmla="*/ 180975 h 219406"/>
              <a:gd name="connsiteX4" fmla="*/ 3048000 w 3246389"/>
              <a:gd name="connsiteY4" fmla="*/ 219075 h 219406"/>
              <a:gd name="connsiteX5" fmla="*/ 3228975 w 3246389"/>
              <a:gd name="connsiteY5" fmla="*/ 200025 h 219406"/>
              <a:gd name="connsiteX6" fmla="*/ 3228975 w 3246389"/>
              <a:gd name="connsiteY6" fmla="*/ 209550 h 219406"/>
              <a:gd name="connsiteX0" fmla="*/ 0 w 3246389"/>
              <a:gd name="connsiteY0" fmla="*/ 6374 h 225780"/>
              <a:gd name="connsiteX1" fmla="*/ 1104900 w 3246389"/>
              <a:gd name="connsiteY1" fmla="*/ 34949 h 225780"/>
              <a:gd name="connsiteX2" fmla="*/ 1704975 w 3246389"/>
              <a:gd name="connsiteY2" fmla="*/ 139724 h 225780"/>
              <a:gd name="connsiteX3" fmla="*/ 2419350 w 3246389"/>
              <a:gd name="connsiteY3" fmla="*/ 187349 h 225780"/>
              <a:gd name="connsiteX4" fmla="*/ 3048000 w 3246389"/>
              <a:gd name="connsiteY4" fmla="*/ 225449 h 225780"/>
              <a:gd name="connsiteX5" fmla="*/ 3228975 w 3246389"/>
              <a:gd name="connsiteY5" fmla="*/ 206399 h 225780"/>
              <a:gd name="connsiteX6" fmla="*/ 3228975 w 3246389"/>
              <a:gd name="connsiteY6" fmla="*/ 215924 h 225780"/>
              <a:gd name="connsiteX0" fmla="*/ 0 w 3246389"/>
              <a:gd name="connsiteY0" fmla="*/ 36384 h 255790"/>
              <a:gd name="connsiteX1" fmla="*/ 559883 w 3246389"/>
              <a:gd name="connsiteY1" fmla="*/ 414 h 255790"/>
              <a:gd name="connsiteX2" fmla="*/ 1104900 w 3246389"/>
              <a:gd name="connsiteY2" fmla="*/ 64959 h 255790"/>
              <a:gd name="connsiteX3" fmla="*/ 1704975 w 3246389"/>
              <a:gd name="connsiteY3" fmla="*/ 169734 h 255790"/>
              <a:gd name="connsiteX4" fmla="*/ 2419350 w 3246389"/>
              <a:gd name="connsiteY4" fmla="*/ 217359 h 255790"/>
              <a:gd name="connsiteX5" fmla="*/ 3048000 w 3246389"/>
              <a:gd name="connsiteY5" fmla="*/ 255459 h 255790"/>
              <a:gd name="connsiteX6" fmla="*/ 3228975 w 3246389"/>
              <a:gd name="connsiteY6" fmla="*/ 236409 h 255790"/>
              <a:gd name="connsiteX7" fmla="*/ 3228975 w 3246389"/>
              <a:gd name="connsiteY7" fmla="*/ 245934 h 255790"/>
              <a:gd name="connsiteX0" fmla="*/ 0 w 3246389"/>
              <a:gd name="connsiteY0" fmla="*/ 705 h 265074"/>
              <a:gd name="connsiteX1" fmla="*/ 559883 w 3246389"/>
              <a:gd name="connsiteY1" fmla="*/ 9698 h 265074"/>
              <a:gd name="connsiteX2" fmla="*/ 1104900 w 3246389"/>
              <a:gd name="connsiteY2" fmla="*/ 74243 h 265074"/>
              <a:gd name="connsiteX3" fmla="*/ 1704975 w 3246389"/>
              <a:gd name="connsiteY3" fmla="*/ 179018 h 265074"/>
              <a:gd name="connsiteX4" fmla="*/ 2419350 w 3246389"/>
              <a:gd name="connsiteY4" fmla="*/ 226643 h 265074"/>
              <a:gd name="connsiteX5" fmla="*/ 3048000 w 3246389"/>
              <a:gd name="connsiteY5" fmla="*/ 264743 h 265074"/>
              <a:gd name="connsiteX6" fmla="*/ 3228975 w 3246389"/>
              <a:gd name="connsiteY6" fmla="*/ 245693 h 265074"/>
              <a:gd name="connsiteX7" fmla="*/ 3228975 w 3246389"/>
              <a:gd name="connsiteY7" fmla="*/ 255218 h 265074"/>
              <a:gd name="connsiteX0" fmla="*/ 0 w 3332525"/>
              <a:gd name="connsiteY0" fmla="*/ 36386 h 255791"/>
              <a:gd name="connsiteX1" fmla="*/ 646019 w 3332525"/>
              <a:gd name="connsiteY1" fmla="*/ 415 h 255791"/>
              <a:gd name="connsiteX2" fmla="*/ 1191036 w 3332525"/>
              <a:gd name="connsiteY2" fmla="*/ 64960 h 255791"/>
              <a:gd name="connsiteX3" fmla="*/ 1791111 w 3332525"/>
              <a:gd name="connsiteY3" fmla="*/ 169735 h 255791"/>
              <a:gd name="connsiteX4" fmla="*/ 2505486 w 3332525"/>
              <a:gd name="connsiteY4" fmla="*/ 217360 h 255791"/>
              <a:gd name="connsiteX5" fmla="*/ 3134136 w 3332525"/>
              <a:gd name="connsiteY5" fmla="*/ 255460 h 255791"/>
              <a:gd name="connsiteX6" fmla="*/ 3315111 w 3332525"/>
              <a:gd name="connsiteY6" fmla="*/ 236410 h 255791"/>
              <a:gd name="connsiteX7" fmla="*/ 3315111 w 3332525"/>
              <a:gd name="connsiteY7" fmla="*/ 245935 h 255791"/>
              <a:gd name="connsiteX0" fmla="*/ 0 w 3332525"/>
              <a:gd name="connsiteY0" fmla="*/ 2947 h 222352"/>
              <a:gd name="connsiteX1" fmla="*/ 646019 w 3332525"/>
              <a:gd name="connsiteY1" fmla="*/ 2947 h 222352"/>
              <a:gd name="connsiteX2" fmla="*/ 1191036 w 3332525"/>
              <a:gd name="connsiteY2" fmla="*/ 31521 h 222352"/>
              <a:gd name="connsiteX3" fmla="*/ 1791111 w 3332525"/>
              <a:gd name="connsiteY3" fmla="*/ 136296 h 222352"/>
              <a:gd name="connsiteX4" fmla="*/ 2505486 w 3332525"/>
              <a:gd name="connsiteY4" fmla="*/ 183921 h 222352"/>
              <a:gd name="connsiteX5" fmla="*/ 3134136 w 3332525"/>
              <a:gd name="connsiteY5" fmla="*/ 222021 h 222352"/>
              <a:gd name="connsiteX6" fmla="*/ 3315111 w 3332525"/>
              <a:gd name="connsiteY6" fmla="*/ 202971 h 222352"/>
              <a:gd name="connsiteX7" fmla="*/ 3315111 w 3332525"/>
              <a:gd name="connsiteY7" fmla="*/ 212496 h 222352"/>
              <a:gd name="connsiteX0" fmla="*/ 0 w 3332525"/>
              <a:gd name="connsiteY0" fmla="*/ 2947 h 222352"/>
              <a:gd name="connsiteX1" fmla="*/ 646019 w 3332525"/>
              <a:gd name="connsiteY1" fmla="*/ 2947 h 222352"/>
              <a:gd name="connsiteX2" fmla="*/ 1191036 w 3332525"/>
              <a:gd name="connsiteY2" fmla="*/ 76485 h 222352"/>
              <a:gd name="connsiteX3" fmla="*/ 1791111 w 3332525"/>
              <a:gd name="connsiteY3" fmla="*/ 136296 h 222352"/>
              <a:gd name="connsiteX4" fmla="*/ 2505486 w 3332525"/>
              <a:gd name="connsiteY4" fmla="*/ 183921 h 222352"/>
              <a:gd name="connsiteX5" fmla="*/ 3134136 w 3332525"/>
              <a:gd name="connsiteY5" fmla="*/ 222021 h 222352"/>
              <a:gd name="connsiteX6" fmla="*/ 3315111 w 3332525"/>
              <a:gd name="connsiteY6" fmla="*/ 202971 h 222352"/>
              <a:gd name="connsiteX7" fmla="*/ 3315111 w 3332525"/>
              <a:gd name="connsiteY7" fmla="*/ 212496 h 222352"/>
              <a:gd name="connsiteX0" fmla="*/ 0 w 3332525"/>
              <a:gd name="connsiteY0" fmla="*/ 2947 h 223046"/>
              <a:gd name="connsiteX1" fmla="*/ 646019 w 3332525"/>
              <a:gd name="connsiteY1" fmla="*/ 2947 h 223046"/>
              <a:gd name="connsiteX2" fmla="*/ 1191036 w 3332525"/>
              <a:gd name="connsiteY2" fmla="*/ 76485 h 223046"/>
              <a:gd name="connsiteX3" fmla="*/ 1791111 w 3332525"/>
              <a:gd name="connsiteY3" fmla="*/ 136296 h 223046"/>
              <a:gd name="connsiteX4" fmla="*/ 2505486 w 3332525"/>
              <a:gd name="connsiteY4" fmla="*/ 165936 h 223046"/>
              <a:gd name="connsiteX5" fmla="*/ 3134136 w 3332525"/>
              <a:gd name="connsiteY5" fmla="*/ 222021 h 223046"/>
              <a:gd name="connsiteX6" fmla="*/ 3315111 w 3332525"/>
              <a:gd name="connsiteY6" fmla="*/ 202971 h 223046"/>
              <a:gd name="connsiteX7" fmla="*/ 3315111 w 3332525"/>
              <a:gd name="connsiteY7" fmla="*/ 212496 h 223046"/>
              <a:gd name="connsiteX0" fmla="*/ 0 w 3332525"/>
              <a:gd name="connsiteY0" fmla="*/ 2947 h 212496"/>
              <a:gd name="connsiteX1" fmla="*/ 646019 w 3332525"/>
              <a:gd name="connsiteY1" fmla="*/ 2947 h 212496"/>
              <a:gd name="connsiteX2" fmla="*/ 1191036 w 3332525"/>
              <a:gd name="connsiteY2" fmla="*/ 76485 h 212496"/>
              <a:gd name="connsiteX3" fmla="*/ 1791111 w 3332525"/>
              <a:gd name="connsiteY3" fmla="*/ 136296 h 212496"/>
              <a:gd name="connsiteX4" fmla="*/ 2505486 w 3332525"/>
              <a:gd name="connsiteY4" fmla="*/ 165936 h 212496"/>
              <a:gd name="connsiteX5" fmla="*/ 3134136 w 3332525"/>
              <a:gd name="connsiteY5" fmla="*/ 186050 h 212496"/>
              <a:gd name="connsiteX6" fmla="*/ 3315111 w 3332525"/>
              <a:gd name="connsiteY6" fmla="*/ 202971 h 212496"/>
              <a:gd name="connsiteX7" fmla="*/ 3315111 w 3332525"/>
              <a:gd name="connsiteY7" fmla="*/ 212496 h 212496"/>
              <a:gd name="connsiteX0" fmla="*/ 0 w 3332525"/>
              <a:gd name="connsiteY0" fmla="*/ 2947 h 203110"/>
              <a:gd name="connsiteX1" fmla="*/ 646019 w 3332525"/>
              <a:gd name="connsiteY1" fmla="*/ 2947 h 203110"/>
              <a:gd name="connsiteX2" fmla="*/ 1191036 w 3332525"/>
              <a:gd name="connsiteY2" fmla="*/ 76485 h 203110"/>
              <a:gd name="connsiteX3" fmla="*/ 1791111 w 3332525"/>
              <a:gd name="connsiteY3" fmla="*/ 136296 h 203110"/>
              <a:gd name="connsiteX4" fmla="*/ 2505486 w 3332525"/>
              <a:gd name="connsiteY4" fmla="*/ 165936 h 203110"/>
              <a:gd name="connsiteX5" fmla="*/ 3134136 w 3332525"/>
              <a:gd name="connsiteY5" fmla="*/ 186050 h 203110"/>
              <a:gd name="connsiteX6" fmla="*/ 3315111 w 3332525"/>
              <a:gd name="connsiteY6" fmla="*/ 202971 h 203110"/>
              <a:gd name="connsiteX7" fmla="*/ 3315112 w 3332525"/>
              <a:gd name="connsiteY7" fmla="*/ 176525 h 203110"/>
              <a:gd name="connsiteX0" fmla="*/ 0 w 3332525"/>
              <a:gd name="connsiteY0" fmla="*/ 2947 h 203110"/>
              <a:gd name="connsiteX1" fmla="*/ 646019 w 3332525"/>
              <a:gd name="connsiteY1" fmla="*/ 2947 h 203110"/>
              <a:gd name="connsiteX2" fmla="*/ 1191036 w 3332525"/>
              <a:gd name="connsiteY2" fmla="*/ 76485 h 203110"/>
              <a:gd name="connsiteX3" fmla="*/ 1791111 w 3332525"/>
              <a:gd name="connsiteY3" fmla="*/ 136296 h 203110"/>
              <a:gd name="connsiteX4" fmla="*/ 2505486 w 3332525"/>
              <a:gd name="connsiteY4" fmla="*/ 165936 h 203110"/>
              <a:gd name="connsiteX5" fmla="*/ 3134136 w 3332525"/>
              <a:gd name="connsiteY5" fmla="*/ 186050 h 203110"/>
              <a:gd name="connsiteX6" fmla="*/ 3315111 w 3332525"/>
              <a:gd name="connsiteY6" fmla="*/ 202971 h 203110"/>
              <a:gd name="connsiteX7" fmla="*/ 3315112 w 3332525"/>
              <a:gd name="connsiteY7" fmla="*/ 176525 h 203110"/>
              <a:gd name="connsiteX0" fmla="*/ 0 w 3315111"/>
              <a:gd name="connsiteY0" fmla="*/ 2947 h 203110"/>
              <a:gd name="connsiteX1" fmla="*/ 646019 w 3315111"/>
              <a:gd name="connsiteY1" fmla="*/ 2947 h 203110"/>
              <a:gd name="connsiteX2" fmla="*/ 1191036 w 3315111"/>
              <a:gd name="connsiteY2" fmla="*/ 76485 h 203110"/>
              <a:gd name="connsiteX3" fmla="*/ 1791111 w 3315111"/>
              <a:gd name="connsiteY3" fmla="*/ 136296 h 203110"/>
              <a:gd name="connsiteX4" fmla="*/ 2505486 w 3315111"/>
              <a:gd name="connsiteY4" fmla="*/ 165936 h 203110"/>
              <a:gd name="connsiteX5" fmla="*/ 3134136 w 3315111"/>
              <a:gd name="connsiteY5" fmla="*/ 186050 h 203110"/>
              <a:gd name="connsiteX6" fmla="*/ 3315111 w 3315111"/>
              <a:gd name="connsiteY6" fmla="*/ 202971 h 203110"/>
              <a:gd name="connsiteX0" fmla="*/ 0 w 3134136"/>
              <a:gd name="connsiteY0" fmla="*/ 2947 h 186050"/>
              <a:gd name="connsiteX1" fmla="*/ 646019 w 3134136"/>
              <a:gd name="connsiteY1" fmla="*/ 2947 h 186050"/>
              <a:gd name="connsiteX2" fmla="*/ 1191036 w 3134136"/>
              <a:gd name="connsiteY2" fmla="*/ 76485 h 186050"/>
              <a:gd name="connsiteX3" fmla="*/ 1791111 w 3134136"/>
              <a:gd name="connsiteY3" fmla="*/ 136296 h 186050"/>
              <a:gd name="connsiteX4" fmla="*/ 2505486 w 3134136"/>
              <a:gd name="connsiteY4" fmla="*/ 165936 h 186050"/>
              <a:gd name="connsiteX5" fmla="*/ 3134136 w 3134136"/>
              <a:gd name="connsiteY5" fmla="*/ 186050 h 186050"/>
              <a:gd name="connsiteX0" fmla="*/ 0 w 3228886"/>
              <a:gd name="connsiteY0" fmla="*/ 2947 h 195043"/>
              <a:gd name="connsiteX1" fmla="*/ 646019 w 3228886"/>
              <a:gd name="connsiteY1" fmla="*/ 2947 h 195043"/>
              <a:gd name="connsiteX2" fmla="*/ 1191036 w 3228886"/>
              <a:gd name="connsiteY2" fmla="*/ 76485 h 195043"/>
              <a:gd name="connsiteX3" fmla="*/ 1791111 w 3228886"/>
              <a:gd name="connsiteY3" fmla="*/ 136296 h 195043"/>
              <a:gd name="connsiteX4" fmla="*/ 2505486 w 3228886"/>
              <a:gd name="connsiteY4" fmla="*/ 165936 h 195043"/>
              <a:gd name="connsiteX5" fmla="*/ 3228886 w 3228886"/>
              <a:gd name="connsiteY5" fmla="*/ 195043 h 195043"/>
              <a:gd name="connsiteX0" fmla="*/ 0 w 3073841"/>
              <a:gd name="connsiteY0" fmla="*/ 2947 h 195043"/>
              <a:gd name="connsiteX1" fmla="*/ 490974 w 3073841"/>
              <a:gd name="connsiteY1" fmla="*/ 2947 h 195043"/>
              <a:gd name="connsiteX2" fmla="*/ 1035991 w 3073841"/>
              <a:gd name="connsiteY2" fmla="*/ 76485 h 195043"/>
              <a:gd name="connsiteX3" fmla="*/ 1636066 w 3073841"/>
              <a:gd name="connsiteY3" fmla="*/ 136296 h 195043"/>
              <a:gd name="connsiteX4" fmla="*/ 2350441 w 3073841"/>
              <a:gd name="connsiteY4" fmla="*/ 165936 h 195043"/>
              <a:gd name="connsiteX5" fmla="*/ 3073841 w 3073841"/>
              <a:gd name="connsiteY5" fmla="*/ 195043 h 195043"/>
              <a:gd name="connsiteX0" fmla="*/ 0 w 2979092"/>
              <a:gd name="connsiteY0" fmla="*/ 10192 h 193296"/>
              <a:gd name="connsiteX1" fmla="*/ 396225 w 2979092"/>
              <a:gd name="connsiteY1" fmla="*/ 1200 h 193296"/>
              <a:gd name="connsiteX2" fmla="*/ 941242 w 2979092"/>
              <a:gd name="connsiteY2" fmla="*/ 74738 h 193296"/>
              <a:gd name="connsiteX3" fmla="*/ 1541317 w 2979092"/>
              <a:gd name="connsiteY3" fmla="*/ 134549 h 193296"/>
              <a:gd name="connsiteX4" fmla="*/ 2255692 w 2979092"/>
              <a:gd name="connsiteY4" fmla="*/ 164189 h 193296"/>
              <a:gd name="connsiteX5" fmla="*/ 2979092 w 2979092"/>
              <a:gd name="connsiteY5" fmla="*/ 193296 h 193296"/>
              <a:gd name="connsiteX0" fmla="*/ 0 w 2961865"/>
              <a:gd name="connsiteY0" fmla="*/ 0 h 201090"/>
              <a:gd name="connsiteX1" fmla="*/ 378998 w 2961865"/>
              <a:gd name="connsiteY1" fmla="*/ 8994 h 201090"/>
              <a:gd name="connsiteX2" fmla="*/ 924015 w 2961865"/>
              <a:gd name="connsiteY2" fmla="*/ 82532 h 201090"/>
              <a:gd name="connsiteX3" fmla="*/ 1524090 w 2961865"/>
              <a:gd name="connsiteY3" fmla="*/ 142343 h 201090"/>
              <a:gd name="connsiteX4" fmla="*/ 2238465 w 2961865"/>
              <a:gd name="connsiteY4" fmla="*/ 171983 h 201090"/>
              <a:gd name="connsiteX5" fmla="*/ 2961865 w 2961865"/>
              <a:gd name="connsiteY5" fmla="*/ 201090 h 201090"/>
              <a:gd name="connsiteX0" fmla="*/ 0 w 2720684"/>
              <a:gd name="connsiteY0" fmla="*/ 0 h 192097"/>
              <a:gd name="connsiteX1" fmla="*/ 378998 w 2720684"/>
              <a:gd name="connsiteY1" fmla="*/ 8994 h 192097"/>
              <a:gd name="connsiteX2" fmla="*/ 924015 w 2720684"/>
              <a:gd name="connsiteY2" fmla="*/ 82532 h 192097"/>
              <a:gd name="connsiteX3" fmla="*/ 1524090 w 2720684"/>
              <a:gd name="connsiteY3" fmla="*/ 142343 h 192097"/>
              <a:gd name="connsiteX4" fmla="*/ 2238465 w 2720684"/>
              <a:gd name="connsiteY4" fmla="*/ 171983 h 192097"/>
              <a:gd name="connsiteX5" fmla="*/ 2720684 w 2720684"/>
              <a:gd name="connsiteY5" fmla="*/ 192097 h 192097"/>
              <a:gd name="connsiteX0" fmla="*/ 0 w 2720684"/>
              <a:gd name="connsiteY0" fmla="*/ 0 h 225939"/>
              <a:gd name="connsiteX1" fmla="*/ 378998 w 2720684"/>
              <a:gd name="connsiteY1" fmla="*/ 8994 h 225939"/>
              <a:gd name="connsiteX2" fmla="*/ 924015 w 2720684"/>
              <a:gd name="connsiteY2" fmla="*/ 82532 h 225939"/>
              <a:gd name="connsiteX3" fmla="*/ 1524090 w 2720684"/>
              <a:gd name="connsiteY3" fmla="*/ 142343 h 225939"/>
              <a:gd name="connsiteX4" fmla="*/ 2264306 w 2720684"/>
              <a:gd name="connsiteY4" fmla="*/ 225939 h 225939"/>
              <a:gd name="connsiteX5" fmla="*/ 2720684 w 2720684"/>
              <a:gd name="connsiteY5" fmla="*/ 192097 h 225939"/>
              <a:gd name="connsiteX0" fmla="*/ 0 w 2729298"/>
              <a:gd name="connsiteY0" fmla="*/ 0 h 227336"/>
              <a:gd name="connsiteX1" fmla="*/ 378998 w 2729298"/>
              <a:gd name="connsiteY1" fmla="*/ 8994 h 227336"/>
              <a:gd name="connsiteX2" fmla="*/ 924015 w 2729298"/>
              <a:gd name="connsiteY2" fmla="*/ 82532 h 227336"/>
              <a:gd name="connsiteX3" fmla="*/ 1524090 w 2729298"/>
              <a:gd name="connsiteY3" fmla="*/ 142343 h 227336"/>
              <a:gd name="connsiteX4" fmla="*/ 2264306 w 2729298"/>
              <a:gd name="connsiteY4" fmla="*/ 225939 h 227336"/>
              <a:gd name="connsiteX5" fmla="*/ 2729298 w 2729298"/>
              <a:gd name="connsiteY5" fmla="*/ 192097 h 227336"/>
              <a:gd name="connsiteX0" fmla="*/ 0 w 2892956"/>
              <a:gd name="connsiteY0" fmla="*/ 0 h 266556"/>
              <a:gd name="connsiteX1" fmla="*/ 378998 w 2892956"/>
              <a:gd name="connsiteY1" fmla="*/ 8994 h 266556"/>
              <a:gd name="connsiteX2" fmla="*/ 924015 w 2892956"/>
              <a:gd name="connsiteY2" fmla="*/ 82532 h 266556"/>
              <a:gd name="connsiteX3" fmla="*/ 1524090 w 2892956"/>
              <a:gd name="connsiteY3" fmla="*/ 142343 h 266556"/>
              <a:gd name="connsiteX4" fmla="*/ 2264306 w 2892956"/>
              <a:gd name="connsiteY4" fmla="*/ 225939 h 266556"/>
              <a:gd name="connsiteX5" fmla="*/ 2892956 w 2892956"/>
              <a:gd name="connsiteY5" fmla="*/ 264038 h 266556"/>
              <a:gd name="connsiteX0" fmla="*/ 0 w 2892956"/>
              <a:gd name="connsiteY0" fmla="*/ 0 h 266085"/>
              <a:gd name="connsiteX1" fmla="*/ 378998 w 2892956"/>
              <a:gd name="connsiteY1" fmla="*/ 8994 h 266085"/>
              <a:gd name="connsiteX2" fmla="*/ 924015 w 2892956"/>
              <a:gd name="connsiteY2" fmla="*/ 82532 h 266085"/>
              <a:gd name="connsiteX3" fmla="*/ 1524090 w 2892956"/>
              <a:gd name="connsiteY3" fmla="*/ 142343 h 266085"/>
              <a:gd name="connsiteX4" fmla="*/ 2048966 w 2892956"/>
              <a:gd name="connsiteY4" fmla="*/ 216947 h 266085"/>
              <a:gd name="connsiteX5" fmla="*/ 2892956 w 2892956"/>
              <a:gd name="connsiteY5" fmla="*/ 264038 h 266085"/>
              <a:gd name="connsiteX0" fmla="*/ 0 w 2892956"/>
              <a:gd name="connsiteY0" fmla="*/ 0 h 266085"/>
              <a:gd name="connsiteX1" fmla="*/ 378998 w 2892956"/>
              <a:gd name="connsiteY1" fmla="*/ 8994 h 266085"/>
              <a:gd name="connsiteX2" fmla="*/ 932628 w 2892956"/>
              <a:gd name="connsiteY2" fmla="*/ 37569 h 266085"/>
              <a:gd name="connsiteX3" fmla="*/ 1524090 w 2892956"/>
              <a:gd name="connsiteY3" fmla="*/ 142343 h 266085"/>
              <a:gd name="connsiteX4" fmla="*/ 2048966 w 2892956"/>
              <a:gd name="connsiteY4" fmla="*/ 216947 h 266085"/>
              <a:gd name="connsiteX5" fmla="*/ 2892956 w 2892956"/>
              <a:gd name="connsiteY5" fmla="*/ 264038 h 266085"/>
              <a:gd name="connsiteX0" fmla="*/ 0 w 2892956"/>
              <a:gd name="connsiteY0" fmla="*/ 0 h 266085"/>
              <a:gd name="connsiteX1" fmla="*/ 378998 w 2892956"/>
              <a:gd name="connsiteY1" fmla="*/ 8994 h 266085"/>
              <a:gd name="connsiteX2" fmla="*/ 836303 w 2892956"/>
              <a:gd name="connsiteY2" fmla="*/ 118503 h 266085"/>
              <a:gd name="connsiteX3" fmla="*/ 1524090 w 2892956"/>
              <a:gd name="connsiteY3" fmla="*/ 142343 h 266085"/>
              <a:gd name="connsiteX4" fmla="*/ 2048966 w 2892956"/>
              <a:gd name="connsiteY4" fmla="*/ 216947 h 266085"/>
              <a:gd name="connsiteX5" fmla="*/ 2892956 w 2892956"/>
              <a:gd name="connsiteY5" fmla="*/ 264038 h 266085"/>
              <a:gd name="connsiteX0" fmla="*/ 0 w 2892956"/>
              <a:gd name="connsiteY0" fmla="*/ 0 h 266085"/>
              <a:gd name="connsiteX1" fmla="*/ 387374 w 2892956"/>
              <a:gd name="connsiteY1" fmla="*/ 44964 h 266085"/>
              <a:gd name="connsiteX2" fmla="*/ 836303 w 2892956"/>
              <a:gd name="connsiteY2" fmla="*/ 118503 h 266085"/>
              <a:gd name="connsiteX3" fmla="*/ 1524090 w 2892956"/>
              <a:gd name="connsiteY3" fmla="*/ 142343 h 266085"/>
              <a:gd name="connsiteX4" fmla="*/ 2048966 w 2892956"/>
              <a:gd name="connsiteY4" fmla="*/ 216947 h 266085"/>
              <a:gd name="connsiteX5" fmla="*/ 2892956 w 2892956"/>
              <a:gd name="connsiteY5" fmla="*/ 264038 h 266085"/>
              <a:gd name="connsiteX0" fmla="*/ 0 w 2809195"/>
              <a:gd name="connsiteY0" fmla="*/ 0 h 284070"/>
              <a:gd name="connsiteX1" fmla="*/ 303613 w 2809195"/>
              <a:gd name="connsiteY1" fmla="*/ 62949 h 284070"/>
              <a:gd name="connsiteX2" fmla="*/ 752542 w 2809195"/>
              <a:gd name="connsiteY2" fmla="*/ 136488 h 284070"/>
              <a:gd name="connsiteX3" fmla="*/ 1440329 w 2809195"/>
              <a:gd name="connsiteY3" fmla="*/ 160328 h 284070"/>
              <a:gd name="connsiteX4" fmla="*/ 1965205 w 2809195"/>
              <a:gd name="connsiteY4" fmla="*/ 234932 h 284070"/>
              <a:gd name="connsiteX5" fmla="*/ 2809195 w 2809195"/>
              <a:gd name="connsiteY5" fmla="*/ 282023 h 284070"/>
              <a:gd name="connsiteX0" fmla="*/ 0 w 2809195"/>
              <a:gd name="connsiteY0" fmla="*/ 0 h 284070"/>
              <a:gd name="connsiteX1" fmla="*/ 303613 w 2809195"/>
              <a:gd name="connsiteY1" fmla="*/ 62949 h 284070"/>
              <a:gd name="connsiteX2" fmla="*/ 752542 w 2809195"/>
              <a:gd name="connsiteY2" fmla="*/ 136488 h 284070"/>
              <a:gd name="connsiteX3" fmla="*/ 1440329 w 2809195"/>
              <a:gd name="connsiteY3" fmla="*/ 160328 h 284070"/>
              <a:gd name="connsiteX4" fmla="*/ 1965205 w 2809195"/>
              <a:gd name="connsiteY4" fmla="*/ 234932 h 284070"/>
              <a:gd name="connsiteX5" fmla="*/ 2809195 w 2809195"/>
              <a:gd name="connsiteY5" fmla="*/ 282023 h 284070"/>
              <a:gd name="connsiteX0" fmla="*/ 0 w 2809195"/>
              <a:gd name="connsiteY0" fmla="*/ 0 h 284070"/>
              <a:gd name="connsiteX1" fmla="*/ 341306 w 2809195"/>
              <a:gd name="connsiteY1" fmla="*/ 62949 h 284070"/>
              <a:gd name="connsiteX2" fmla="*/ 752542 w 2809195"/>
              <a:gd name="connsiteY2" fmla="*/ 136488 h 284070"/>
              <a:gd name="connsiteX3" fmla="*/ 1440329 w 2809195"/>
              <a:gd name="connsiteY3" fmla="*/ 160328 h 284070"/>
              <a:gd name="connsiteX4" fmla="*/ 1965205 w 2809195"/>
              <a:gd name="connsiteY4" fmla="*/ 234932 h 284070"/>
              <a:gd name="connsiteX5" fmla="*/ 2809195 w 2809195"/>
              <a:gd name="connsiteY5" fmla="*/ 282023 h 284070"/>
              <a:gd name="connsiteX0" fmla="*/ 0 w 2809195"/>
              <a:gd name="connsiteY0" fmla="*/ 0 h 284070"/>
              <a:gd name="connsiteX1" fmla="*/ 341306 w 2809195"/>
              <a:gd name="connsiteY1" fmla="*/ 62949 h 284070"/>
              <a:gd name="connsiteX2" fmla="*/ 567951 w 2809195"/>
              <a:gd name="connsiteY2" fmla="*/ 89927 h 284070"/>
              <a:gd name="connsiteX3" fmla="*/ 752542 w 2809195"/>
              <a:gd name="connsiteY3" fmla="*/ 136488 h 284070"/>
              <a:gd name="connsiteX4" fmla="*/ 1440329 w 2809195"/>
              <a:gd name="connsiteY4" fmla="*/ 160328 h 284070"/>
              <a:gd name="connsiteX5" fmla="*/ 1965205 w 2809195"/>
              <a:gd name="connsiteY5" fmla="*/ 234932 h 284070"/>
              <a:gd name="connsiteX6" fmla="*/ 2809195 w 2809195"/>
              <a:gd name="connsiteY6" fmla="*/ 282023 h 284070"/>
              <a:gd name="connsiteX0" fmla="*/ 0 w 2809195"/>
              <a:gd name="connsiteY0" fmla="*/ 0 h 284070"/>
              <a:gd name="connsiteX1" fmla="*/ 341306 w 2809195"/>
              <a:gd name="connsiteY1" fmla="*/ 62949 h 284070"/>
              <a:gd name="connsiteX2" fmla="*/ 567951 w 2809195"/>
              <a:gd name="connsiteY2" fmla="*/ 89927 h 284070"/>
              <a:gd name="connsiteX3" fmla="*/ 823739 w 2809195"/>
              <a:gd name="connsiteY3" fmla="*/ 154474 h 284070"/>
              <a:gd name="connsiteX4" fmla="*/ 1440329 w 2809195"/>
              <a:gd name="connsiteY4" fmla="*/ 160328 h 284070"/>
              <a:gd name="connsiteX5" fmla="*/ 1965205 w 2809195"/>
              <a:gd name="connsiteY5" fmla="*/ 234932 h 284070"/>
              <a:gd name="connsiteX6" fmla="*/ 2809195 w 2809195"/>
              <a:gd name="connsiteY6" fmla="*/ 282023 h 284070"/>
              <a:gd name="connsiteX0" fmla="*/ 0 w 2809195"/>
              <a:gd name="connsiteY0" fmla="*/ 0 h 284070"/>
              <a:gd name="connsiteX1" fmla="*/ 353870 w 2809195"/>
              <a:gd name="connsiteY1" fmla="*/ 26978 h 284070"/>
              <a:gd name="connsiteX2" fmla="*/ 567951 w 2809195"/>
              <a:gd name="connsiteY2" fmla="*/ 89927 h 284070"/>
              <a:gd name="connsiteX3" fmla="*/ 823739 w 2809195"/>
              <a:gd name="connsiteY3" fmla="*/ 154474 h 284070"/>
              <a:gd name="connsiteX4" fmla="*/ 1440329 w 2809195"/>
              <a:gd name="connsiteY4" fmla="*/ 160328 h 284070"/>
              <a:gd name="connsiteX5" fmla="*/ 1965205 w 2809195"/>
              <a:gd name="connsiteY5" fmla="*/ 234932 h 284070"/>
              <a:gd name="connsiteX6" fmla="*/ 2809195 w 2809195"/>
              <a:gd name="connsiteY6" fmla="*/ 282023 h 284070"/>
              <a:gd name="connsiteX0" fmla="*/ 0 w 2809195"/>
              <a:gd name="connsiteY0" fmla="*/ 0 h 284070"/>
              <a:gd name="connsiteX1" fmla="*/ 353870 w 2809195"/>
              <a:gd name="connsiteY1" fmla="*/ 26978 h 284070"/>
              <a:gd name="connsiteX2" fmla="*/ 567951 w 2809195"/>
              <a:gd name="connsiteY2" fmla="*/ 89927 h 284070"/>
              <a:gd name="connsiteX3" fmla="*/ 936817 w 2809195"/>
              <a:gd name="connsiteY3" fmla="*/ 163466 h 284070"/>
              <a:gd name="connsiteX4" fmla="*/ 1440329 w 2809195"/>
              <a:gd name="connsiteY4" fmla="*/ 160328 h 284070"/>
              <a:gd name="connsiteX5" fmla="*/ 1965205 w 2809195"/>
              <a:gd name="connsiteY5" fmla="*/ 234932 h 284070"/>
              <a:gd name="connsiteX6" fmla="*/ 2809195 w 2809195"/>
              <a:gd name="connsiteY6" fmla="*/ 282023 h 284070"/>
              <a:gd name="connsiteX0" fmla="*/ 0 w 2809195"/>
              <a:gd name="connsiteY0" fmla="*/ 0 h 284070"/>
              <a:gd name="connsiteX1" fmla="*/ 353870 w 2809195"/>
              <a:gd name="connsiteY1" fmla="*/ 26978 h 284070"/>
              <a:gd name="connsiteX2" fmla="*/ 567951 w 2809195"/>
              <a:gd name="connsiteY2" fmla="*/ 89927 h 284070"/>
              <a:gd name="connsiteX3" fmla="*/ 936817 w 2809195"/>
              <a:gd name="connsiteY3" fmla="*/ 163466 h 284070"/>
              <a:gd name="connsiteX4" fmla="*/ 1440329 w 2809195"/>
              <a:gd name="connsiteY4" fmla="*/ 160328 h 284070"/>
              <a:gd name="connsiteX5" fmla="*/ 1965205 w 2809195"/>
              <a:gd name="connsiteY5" fmla="*/ 234932 h 284070"/>
              <a:gd name="connsiteX6" fmla="*/ 2809195 w 2809195"/>
              <a:gd name="connsiteY6" fmla="*/ 282023 h 284070"/>
              <a:gd name="connsiteX0" fmla="*/ 0 w 2809195"/>
              <a:gd name="connsiteY0" fmla="*/ 0 h 283711"/>
              <a:gd name="connsiteX1" fmla="*/ 353870 w 2809195"/>
              <a:gd name="connsiteY1" fmla="*/ 26978 h 283711"/>
              <a:gd name="connsiteX2" fmla="*/ 567951 w 2809195"/>
              <a:gd name="connsiteY2" fmla="*/ 89927 h 283711"/>
              <a:gd name="connsiteX3" fmla="*/ 936817 w 2809195"/>
              <a:gd name="connsiteY3" fmla="*/ 163466 h 283711"/>
              <a:gd name="connsiteX4" fmla="*/ 1503150 w 2809195"/>
              <a:gd name="connsiteY4" fmla="*/ 223277 h 283711"/>
              <a:gd name="connsiteX5" fmla="*/ 1965205 w 2809195"/>
              <a:gd name="connsiteY5" fmla="*/ 234932 h 283711"/>
              <a:gd name="connsiteX6" fmla="*/ 2809195 w 2809195"/>
              <a:gd name="connsiteY6" fmla="*/ 282023 h 283711"/>
              <a:gd name="connsiteX0" fmla="*/ 0 w 2809195"/>
              <a:gd name="connsiteY0" fmla="*/ 0 h 283481"/>
              <a:gd name="connsiteX1" fmla="*/ 353870 w 2809195"/>
              <a:gd name="connsiteY1" fmla="*/ 26978 h 283481"/>
              <a:gd name="connsiteX2" fmla="*/ 567951 w 2809195"/>
              <a:gd name="connsiteY2" fmla="*/ 89927 h 283481"/>
              <a:gd name="connsiteX3" fmla="*/ 936817 w 2809195"/>
              <a:gd name="connsiteY3" fmla="*/ 163466 h 283481"/>
              <a:gd name="connsiteX4" fmla="*/ 1503150 w 2809195"/>
              <a:gd name="connsiteY4" fmla="*/ 223277 h 283481"/>
              <a:gd name="connsiteX5" fmla="*/ 1845311 w 2809195"/>
              <a:gd name="connsiteY5" fmla="*/ 278772 h 283481"/>
              <a:gd name="connsiteX6" fmla="*/ 1965205 w 2809195"/>
              <a:gd name="connsiteY6" fmla="*/ 234932 h 283481"/>
              <a:gd name="connsiteX7" fmla="*/ 2809195 w 2809195"/>
              <a:gd name="connsiteY7" fmla="*/ 282023 h 283481"/>
              <a:gd name="connsiteX0" fmla="*/ 0 w 2809195"/>
              <a:gd name="connsiteY0" fmla="*/ 0 h 306888"/>
              <a:gd name="connsiteX1" fmla="*/ 353870 w 2809195"/>
              <a:gd name="connsiteY1" fmla="*/ 26978 h 306888"/>
              <a:gd name="connsiteX2" fmla="*/ 567951 w 2809195"/>
              <a:gd name="connsiteY2" fmla="*/ 89927 h 306888"/>
              <a:gd name="connsiteX3" fmla="*/ 936817 w 2809195"/>
              <a:gd name="connsiteY3" fmla="*/ 163466 h 306888"/>
              <a:gd name="connsiteX4" fmla="*/ 1503150 w 2809195"/>
              <a:gd name="connsiteY4" fmla="*/ 223277 h 306888"/>
              <a:gd name="connsiteX5" fmla="*/ 1845311 w 2809195"/>
              <a:gd name="connsiteY5" fmla="*/ 278772 h 306888"/>
              <a:gd name="connsiteX6" fmla="*/ 2007086 w 2809195"/>
              <a:gd name="connsiteY6" fmla="*/ 306873 h 306888"/>
              <a:gd name="connsiteX7" fmla="*/ 2809195 w 2809195"/>
              <a:gd name="connsiteY7" fmla="*/ 282023 h 306888"/>
              <a:gd name="connsiteX0" fmla="*/ 0 w 2809195"/>
              <a:gd name="connsiteY0" fmla="*/ 0 h 286641"/>
              <a:gd name="connsiteX1" fmla="*/ 353870 w 2809195"/>
              <a:gd name="connsiteY1" fmla="*/ 26978 h 286641"/>
              <a:gd name="connsiteX2" fmla="*/ 567951 w 2809195"/>
              <a:gd name="connsiteY2" fmla="*/ 89927 h 286641"/>
              <a:gd name="connsiteX3" fmla="*/ 936817 w 2809195"/>
              <a:gd name="connsiteY3" fmla="*/ 163466 h 286641"/>
              <a:gd name="connsiteX4" fmla="*/ 1503150 w 2809195"/>
              <a:gd name="connsiteY4" fmla="*/ 223277 h 286641"/>
              <a:gd name="connsiteX5" fmla="*/ 1845311 w 2809195"/>
              <a:gd name="connsiteY5" fmla="*/ 278772 h 286641"/>
              <a:gd name="connsiteX6" fmla="*/ 2007086 w 2809195"/>
              <a:gd name="connsiteY6" fmla="*/ 279895 h 286641"/>
              <a:gd name="connsiteX7" fmla="*/ 2809195 w 2809195"/>
              <a:gd name="connsiteY7" fmla="*/ 282023 h 286641"/>
              <a:gd name="connsiteX0" fmla="*/ 0 w 2809195"/>
              <a:gd name="connsiteY0" fmla="*/ 0 h 306888"/>
              <a:gd name="connsiteX1" fmla="*/ 353870 w 2809195"/>
              <a:gd name="connsiteY1" fmla="*/ 26978 h 306888"/>
              <a:gd name="connsiteX2" fmla="*/ 567951 w 2809195"/>
              <a:gd name="connsiteY2" fmla="*/ 89927 h 306888"/>
              <a:gd name="connsiteX3" fmla="*/ 936817 w 2809195"/>
              <a:gd name="connsiteY3" fmla="*/ 163466 h 306888"/>
              <a:gd name="connsiteX4" fmla="*/ 1503150 w 2809195"/>
              <a:gd name="connsiteY4" fmla="*/ 223277 h 306888"/>
              <a:gd name="connsiteX5" fmla="*/ 1845311 w 2809195"/>
              <a:gd name="connsiteY5" fmla="*/ 278772 h 306888"/>
              <a:gd name="connsiteX6" fmla="*/ 2023838 w 2809195"/>
              <a:gd name="connsiteY6" fmla="*/ 306873 h 306888"/>
              <a:gd name="connsiteX7" fmla="*/ 2809195 w 2809195"/>
              <a:gd name="connsiteY7" fmla="*/ 282023 h 306888"/>
              <a:gd name="connsiteX0" fmla="*/ 0 w 2809195"/>
              <a:gd name="connsiteY0" fmla="*/ 0 h 308757"/>
              <a:gd name="connsiteX1" fmla="*/ 353870 w 2809195"/>
              <a:gd name="connsiteY1" fmla="*/ 26978 h 308757"/>
              <a:gd name="connsiteX2" fmla="*/ 567951 w 2809195"/>
              <a:gd name="connsiteY2" fmla="*/ 89927 h 308757"/>
              <a:gd name="connsiteX3" fmla="*/ 936817 w 2809195"/>
              <a:gd name="connsiteY3" fmla="*/ 163466 h 308757"/>
              <a:gd name="connsiteX4" fmla="*/ 1503150 w 2809195"/>
              <a:gd name="connsiteY4" fmla="*/ 223277 h 308757"/>
              <a:gd name="connsiteX5" fmla="*/ 1845311 w 2809195"/>
              <a:gd name="connsiteY5" fmla="*/ 278772 h 308757"/>
              <a:gd name="connsiteX6" fmla="*/ 2023838 w 2809195"/>
              <a:gd name="connsiteY6" fmla="*/ 306873 h 308757"/>
              <a:gd name="connsiteX7" fmla="*/ 2419076 w 2809195"/>
              <a:gd name="connsiteY7" fmla="*/ 215824 h 308757"/>
              <a:gd name="connsiteX8" fmla="*/ 2809195 w 2809195"/>
              <a:gd name="connsiteY8" fmla="*/ 282023 h 308757"/>
              <a:gd name="connsiteX0" fmla="*/ 0 w 2809195"/>
              <a:gd name="connsiteY0" fmla="*/ 0 h 282032"/>
              <a:gd name="connsiteX1" fmla="*/ 353870 w 2809195"/>
              <a:gd name="connsiteY1" fmla="*/ 26978 h 282032"/>
              <a:gd name="connsiteX2" fmla="*/ 567951 w 2809195"/>
              <a:gd name="connsiteY2" fmla="*/ 89927 h 282032"/>
              <a:gd name="connsiteX3" fmla="*/ 936817 w 2809195"/>
              <a:gd name="connsiteY3" fmla="*/ 163466 h 282032"/>
              <a:gd name="connsiteX4" fmla="*/ 1503150 w 2809195"/>
              <a:gd name="connsiteY4" fmla="*/ 223277 h 282032"/>
              <a:gd name="connsiteX5" fmla="*/ 1845311 w 2809195"/>
              <a:gd name="connsiteY5" fmla="*/ 278772 h 282032"/>
              <a:gd name="connsiteX6" fmla="*/ 2044779 w 2809195"/>
              <a:gd name="connsiteY6" fmla="*/ 270902 h 282032"/>
              <a:gd name="connsiteX7" fmla="*/ 2419076 w 2809195"/>
              <a:gd name="connsiteY7" fmla="*/ 215824 h 282032"/>
              <a:gd name="connsiteX8" fmla="*/ 2809195 w 2809195"/>
              <a:gd name="connsiteY8" fmla="*/ 282023 h 282032"/>
              <a:gd name="connsiteX0" fmla="*/ 0 w 2809195"/>
              <a:gd name="connsiteY0" fmla="*/ 0 h 282032"/>
              <a:gd name="connsiteX1" fmla="*/ 353870 w 2809195"/>
              <a:gd name="connsiteY1" fmla="*/ 26978 h 282032"/>
              <a:gd name="connsiteX2" fmla="*/ 567951 w 2809195"/>
              <a:gd name="connsiteY2" fmla="*/ 89927 h 282032"/>
              <a:gd name="connsiteX3" fmla="*/ 936817 w 2809195"/>
              <a:gd name="connsiteY3" fmla="*/ 163466 h 282032"/>
              <a:gd name="connsiteX4" fmla="*/ 1503150 w 2809195"/>
              <a:gd name="connsiteY4" fmla="*/ 223277 h 282032"/>
              <a:gd name="connsiteX5" fmla="*/ 1849499 w 2809195"/>
              <a:gd name="connsiteY5" fmla="*/ 251794 h 282032"/>
              <a:gd name="connsiteX6" fmla="*/ 2044779 w 2809195"/>
              <a:gd name="connsiteY6" fmla="*/ 270902 h 282032"/>
              <a:gd name="connsiteX7" fmla="*/ 2419076 w 2809195"/>
              <a:gd name="connsiteY7" fmla="*/ 215824 h 282032"/>
              <a:gd name="connsiteX8" fmla="*/ 2809195 w 2809195"/>
              <a:gd name="connsiteY8" fmla="*/ 282023 h 282032"/>
              <a:gd name="connsiteX0" fmla="*/ 0 w 2809195"/>
              <a:gd name="connsiteY0" fmla="*/ 0 h 282032"/>
              <a:gd name="connsiteX1" fmla="*/ 353870 w 2809195"/>
              <a:gd name="connsiteY1" fmla="*/ 26978 h 282032"/>
              <a:gd name="connsiteX2" fmla="*/ 567951 w 2809195"/>
              <a:gd name="connsiteY2" fmla="*/ 89927 h 282032"/>
              <a:gd name="connsiteX3" fmla="*/ 936817 w 2809195"/>
              <a:gd name="connsiteY3" fmla="*/ 163466 h 282032"/>
              <a:gd name="connsiteX4" fmla="*/ 1503150 w 2809195"/>
              <a:gd name="connsiteY4" fmla="*/ 223277 h 282032"/>
              <a:gd name="connsiteX5" fmla="*/ 1849499 w 2809195"/>
              <a:gd name="connsiteY5" fmla="*/ 251794 h 282032"/>
              <a:gd name="connsiteX6" fmla="*/ 2065719 w 2809195"/>
              <a:gd name="connsiteY6" fmla="*/ 252917 h 282032"/>
              <a:gd name="connsiteX7" fmla="*/ 2419076 w 2809195"/>
              <a:gd name="connsiteY7" fmla="*/ 215824 h 282032"/>
              <a:gd name="connsiteX8" fmla="*/ 2809195 w 2809195"/>
              <a:gd name="connsiteY8" fmla="*/ 282023 h 282032"/>
              <a:gd name="connsiteX0" fmla="*/ 0 w 2796631"/>
              <a:gd name="connsiteY0" fmla="*/ 0 h 255724"/>
              <a:gd name="connsiteX1" fmla="*/ 353870 w 2796631"/>
              <a:gd name="connsiteY1" fmla="*/ 26978 h 255724"/>
              <a:gd name="connsiteX2" fmla="*/ 567951 w 2796631"/>
              <a:gd name="connsiteY2" fmla="*/ 89927 h 255724"/>
              <a:gd name="connsiteX3" fmla="*/ 936817 w 2796631"/>
              <a:gd name="connsiteY3" fmla="*/ 163466 h 255724"/>
              <a:gd name="connsiteX4" fmla="*/ 1503150 w 2796631"/>
              <a:gd name="connsiteY4" fmla="*/ 223277 h 255724"/>
              <a:gd name="connsiteX5" fmla="*/ 1849499 w 2796631"/>
              <a:gd name="connsiteY5" fmla="*/ 251794 h 255724"/>
              <a:gd name="connsiteX6" fmla="*/ 2065719 w 2796631"/>
              <a:gd name="connsiteY6" fmla="*/ 252917 h 255724"/>
              <a:gd name="connsiteX7" fmla="*/ 2419076 w 2796631"/>
              <a:gd name="connsiteY7" fmla="*/ 215824 h 255724"/>
              <a:gd name="connsiteX8" fmla="*/ 2796631 w 2796631"/>
              <a:gd name="connsiteY8" fmla="*/ 165118 h 255724"/>
              <a:gd name="connsiteX0" fmla="*/ 0 w 2796631"/>
              <a:gd name="connsiteY0" fmla="*/ 0 h 258387"/>
              <a:gd name="connsiteX1" fmla="*/ 353870 w 2796631"/>
              <a:gd name="connsiteY1" fmla="*/ 26978 h 258387"/>
              <a:gd name="connsiteX2" fmla="*/ 567951 w 2796631"/>
              <a:gd name="connsiteY2" fmla="*/ 89927 h 258387"/>
              <a:gd name="connsiteX3" fmla="*/ 936817 w 2796631"/>
              <a:gd name="connsiteY3" fmla="*/ 163466 h 258387"/>
              <a:gd name="connsiteX4" fmla="*/ 1503150 w 2796631"/>
              <a:gd name="connsiteY4" fmla="*/ 223277 h 258387"/>
              <a:gd name="connsiteX5" fmla="*/ 1849499 w 2796631"/>
              <a:gd name="connsiteY5" fmla="*/ 251794 h 258387"/>
              <a:gd name="connsiteX6" fmla="*/ 2065719 w 2796631"/>
              <a:gd name="connsiteY6" fmla="*/ 252917 h 258387"/>
              <a:gd name="connsiteX7" fmla="*/ 2419076 w 2796631"/>
              <a:gd name="connsiteY7" fmla="*/ 179854 h 258387"/>
              <a:gd name="connsiteX8" fmla="*/ 2796631 w 2796631"/>
              <a:gd name="connsiteY8" fmla="*/ 165118 h 258387"/>
              <a:gd name="connsiteX0" fmla="*/ 0 w 2796631"/>
              <a:gd name="connsiteY0" fmla="*/ 0 h 258387"/>
              <a:gd name="connsiteX1" fmla="*/ 353870 w 2796631"/>
              <a:gd name="connsiteY1" fmla="*/ 26978 h 258387"/>
              <a:gd name="connsiteX2" fmla="*/ 567951 w 2796631"/>
              <a:gd name="connsiteY2" fmla="*/ 89927 h 258387"/>
              <a:gd name="connsiteX3" fmla="*/ 936817 w 2796631"/>
              <a:gd name="connsiteY3" fmla="*/ 163466 h 258387"/>
              <a:gd name="connsiteX4" fmla="*/ 1503150 w 2796631"/>
              <a:gd name="connsiteY4" fmla="*/ 223277 h 258387"/>
              <a:gd name="connsiteX5" fmla="*/ 1849499 w 2796631"/>
              <a:gd name="connsiteY5" fmla="*/ 251794 h 258387"/>
              <a:gd name="connsiteX6" fmla="*/ 2065719 w 2796631"/>
              <a:gd name="connsiteY6" fmla="*/ 252917 h 258387"/>
              <a:gd name="connsiteX7" fmla="*/ 2419076 w 2796631"/>
              <a:gd name="connsiteY7" fmla="*/ 179854 h 258387"/>
              <a:gd name="connsiteX8" fmla="*/ 2796631 w 2796631"/>
              <a:gd name="connsiteY8" fmla="*/ 165118 h 258387"/>
              <a:gd name="connsiteX0" fmla="*/ 0 w 2796631"/>
              <a:gd name="connsiteY0" fmla="*/ 0 h 260385"/>
              <a:gd name="connsiteX1" fmla="*/ 353870 w 2796631"/>
              <a:gd name="connsiteY1" fmla="*/ 26978 h 260385"/>
              <a:gd name="connsiteX2" fmla="*/ 567951 w 2796631"/>
              <a:gd name="connsiteY2" fmla="*/ 89927 h 260385"/>
              <a:gd name="connsiteX3" fmla="*/ 936817 w 2796631"/>
              <a:gd name="connsiteY3" fmla="*/ 163466 h 260385"/>
              <a:gd name="connsiteX4" fmla="*/ 1503150 w 2796631"/>
              <a:gd name="connsiteY4" fmla="*/ 223277 h 260385"/>
              <a:gd name="connsiteX5" fmla="*/ 1849499 w 2796631"/>
              <a:gd name="connsiteY5" fmla="*/ 251794 h 260385"/>
              <a:gd name="connsiteX6" fmla="*/ 2065719 w 2796631"/>
              <a:gd name="connsiteY6" fmla="*/ 252917 h 260385"/>
              <a:gd name="connsiteX7" fmla="*/ 2419076 w 2796631"/>
              <a:gd name="connsiteY7" fmla="*/ 152876 h 260385"/>
              <a:gd name="connsiteX8" fmla="*/ 2796631 w 2796631"/>
              <a:gd name="connsiteY8" fmla="*/ 165118 h 260385"/>
              <a:gd name="connsiteX0" fmla="*/ 0 w 2796631"/>
              <a:gd name="connsiteY0" fmla="*/ 0 h 260385"/>
              <a:gd name="connsiteX1" fmla="*/ 353870 w 2796631"/>
              <a:gd name="connsiteY1" fmla="*/ 26978 h 260385"/>
              <a:gd name="connsiteX2" fmla="*/ 567951 w 2796631"/>
              <a:gd name="connsiteY2" fmla="*/ 89927 h 260385"/>
              <a:gd name="connsiteX3" fmla="*/ 936817 w 2796631"/>
              <a:gd name="connsiteY3" fmla="*/ 163466 h 260385"/>
              <a:gd name="connsiteX4" fmla="*/ 1503150 w 2796631"/>
              <a:gd name="connsiteY4" fmla="*/ 223277 h 260385"/>
              <a:gd name="connsiteX5" fmla="*/ 1849499 w 2796631"/>
              <a:gd name="connsiteY5" fmla="*/ 251794 h 260385"/>
              <a:gd name="connsiteX6" fmla="*/ 2065719 w 2796631"/>
              <a:gd name="connsiteY6" fmla="*/ 252917 h 260385"/>
              <a:gd name="connsiteX7" fmla="*/ 2419076 w 2796631"/>
              <a:gd name="connsiteY7" fmla="*/ 152876 h 260385"/>
              <a:gd name="connsiteX8" fmla="*/ 2796631 w 2796631"/>
              <a:gd name="connsiteY8" fmla="*/ 165118 h 260385"/>
              <a:gd name="connsiteX0" fmla="*/ 0 w 2817571"/>
              <a:gd name="connsiteY0" fmla="*/ 0 h 260385"/>
              <a:gd name="connsiteX1" fmla="*/ 353870 w 2817571"/>
              <a:gd name="connsiteY1" fmla="*/ 26978 h 260385"/>
              <a:gd name="connsiteX2" fmla="*/ 567951 w 2817571"/>
              <a:gd name="connsiteY2" fmla="*/ 89927 h 260385"/>
              <a:gd name="connsiteX3" fmla="*/ 936817 w 2817571"/>
              <a:gd name="connsiteY3" fmla="*/ 163466 h 260385"/>
              <a:gd name="connsiteX4" fmla="*/ 1503150 w 2817571"/>
              <a:gd name="connsiteY4" fmla="*/ 223277 h 260385"/>
              <a:gd name="connsiteX5" fmla="*/ 1849499 w 2817571"/>
              <a:gd name="connsiteY5" fmla="*/ 251794 h 260385"/>
              <a:gd name="connsiteX6" fmla="*/ 2065719 w 2817571"/>
              <a:gd name="connsiteY6" fmla="*/ 252917 h 260385"/>
              <a:gd name="connsiteX7" fmla="*/ 2419076 w 2817571"/>
              <a:gd name="connsiteY7" fmla="*/ 152876 h 260385"/>
              <a:gd name="connsiteX8" fmla="*/ 2817571 w 2817571"/>
              <a:gd name="connsiteY8" fmla="*/ 183103 h 260385"/>
              <a:gd name="connsiteX0" fmla="*/ 0 w 2817571"/>
              <a:gd name="connsiteY0" fmla="*/ 0 h 296877"/>
              <a:gd name="connsiteX1" fmla="*/ 353870 w 2817571"/>
              <a:gd name="connsiteY1" fmla="*/ 26978 h 296877"/>
              <a:gd name="connsiteX2" fmla="*/ 567951 w 2817571"/>
              <a:gd name="connsiteY2" fmla="*/ 89927 h 296877"/>
              <a:gd name="connsiteX3" fmla="*/ 936817 w 2817571"/>
              <a:gd name="connsiteY3" fmla="*/ 163466 h 296877"/>
              <a:gd name="connsiteX4" fmla="*/ 1503150 w 2817571"/>
              <a:gd name="connsiteY4" fmla="*/ 223277 h 296877"/>
              <a:gd name="connsiteX5" fmla="*/ 1836935 w 2817571"/>
              <a:gd name="connsiteY5" fmla="*/ 296757 h 296877"/>
              <a:gd name="connsiteX6" fmla="*/ 2065719 w 2817571"/>
              <a:gd name="connsiteY6" fmla="*/ 252917 h 296877"/>
              <a:gd name="connsiteX7" fmla="*/ 2419076 w 2817571"/>
              <a:gd name="connsiteY7" fmla="*/ 152876 h 296877"/>
              <a:gd name="connsiteX8" fmla="*/ 2817571 w 2817571"/>
              <a:gd name="connsiteY8" fmla="*/ 183103 h 296877"/>
              <a:gd name="connsiteX0" fmla="*/ 0 w 2817571"/>
              <a:gd name="connsiteY0" fmla="*/ 0 h 297194"/>
              <a:gd name="connsiteX1" fmla="*/ 353870 w 2817571"/>
              <a:gd name="connsiteY1" fmla="*/ 26978 h 297194"/>
              <a:gd name="connsiteX2" fmla="*/ 567951 w 2817571"/>
              <a:gd name="connsiteY2" fmla="*/ 89927 h 297194"/>
              <a:gd name="connsiteX3" fmla="*/ 936817 w 2817571"/>
              <a:gd name="connsiteY3" fmla="*/ 163466 h 297194"/>
              <a:gd name="connsiteX4" fmla="*/ 1503150 w 2817571"/>
              <a:gd name="connsiteY4" fmla="*/ 223277 h 297194"/>
              <a:gd name="connsiteX5" fmla="*/ 1836935 w 2817571"/>
              <a:gd name="connsiteY5" fmla="*/ 296757 h 297194"/>
              <a:gd name="connsiteX6" fmla="*/ 2099224 w 2817571"/>
              <a:gd name="connsiteY6" fmla="*/ 270903 h 297194"/>
              <a:gd name="connsiteX7" fmla="*/ 2419076 w 2817571"/>
              <a:gd name="connsiteY7" fmla="*/ 152876 h 297194"/>
              <a:gd name="connsiteX8" fmla="*/ 2817571 w 2817571"/>
              <a:gd name="connsiteY8" fmla="*/ 183103 h 297194"/>
              <a:gd name="connsiteX0" fmla="*/ 0 w 2817571"/>
              <a:gd name="connsiteY0" fmla="*/ 0 h 296952"/>
              <a:gd name="connsiteX1" fmla="*/ 353870 w 2817571"/>
              <a:gd name="connsiteY1" fmla="*/ 26978 h 296952"/>
              <a:gd name="connsiteX2" fmla="*/ 567951 w 2817571"/>
              <a:gd name="connsiteY2" fmla="*/ 89927 h 296952"/>
              <a:gd name="connsiteX3" fmla="*/ 936817 w 2817571"/>
              <a:gd name="connsiteY3" fmla="*/ 163466 h 296952"/>
              <a:gd name="connsiteX4" fmla="*/ 1503150 w 2817571"/>
              <a:gd name="connsiteY4" fmla="*/ 223277 h 296952"/>
              <a:gd name="connsiteX5" fmla="*/ 1836935 w 2817571"/>
              <a:gd name="connsiteY5" fmla="*/ 296757 h 296952"/>
              <a:gd name="connsiteX6" fmla="*/ 2099224 w 2817571"/>
              <a:gd name="connsiteY6" fmla="*/ 270903 h 296952"/>
              <a:gd name="connsiteX7" fmla="*/ 2452581 w 2817571"/>
              <a:gd name="connsiteY7" fmla="*/ 206831 h 296952"/>
              <a:gd name="connsiteX8" fmla="*/ 2817571 w 2817571"/>
              <a:gd name="connsiteY8" fmla="*/ 183103 h 296952"/>
              <a:gd name="connsiteX0" fmla="*/ 0 w 2817571"/>
              <a:gd name="connsiteY0" fmla="*/ 0 h 296952"/>
              <a:gd name="connsiteX1" fmla="*/ 353870 w 2817571"/>
              <a:gd name="connsiteY1" fmla="*/ 26978 h 296952"/>
              <a:gd name="connsiteX2" fmla="*/ 567951 w 2817571"/>
              <a:gd name="connsiteY2" fmla="*/ 89927 h 296952"/>
              <a:gd name="connsiteX3" fmla="*/ 936817 w 2817571"/>
              <a:gd name="connsiteY3" fmla="*/ 163466 h 296952"/>
              <a:gd name="connsiteX4" fmla="*/ 1225478 w 2817571"/>
              <a:gd name="connsiteY4" fmla="*/ 242801 h 296952"/>
              <a:gd name="connsiteX5" fmla="*/ 1503150 w 2817571"/>
              <a:gd name="connsiteY5" fmla="*/ 223277 h 296952"/>
              <a:gd name="connsiteX6" fmla="*/ 1836935 w 2817571"/>
              <a:gd name="connsiteY6" fmla="*/ 296757 h 296952"/>
              <a:gd name="connsiteX7" fmla="*/ 2099224 w 2817571"/>
              <a:gd name="connsiteY7" fmla="*/ 270903 h 296952"/>
              <a:gd name="connsiteX8" fmla="*/ 2452581 w 2817571"/>
              <a:gd name="connsiteY8" fmla="*/ 206831 h 296952"/>
              <a:gd name="connsiteX9" fmla="*/ 2817571 w 2817571"/>
              <a:gd name="connsiteY9" fmla="*/ 183103 h 296952"/>
              <a:gd name="connsiteX0" fmla="*/ 0 w 2817571"/>
              <a:gd name="connsiteY0" fmla="*/ 0 h 296952"/>
              <a:gd name="connsiteX1" fmla="*/ 353870 w 2817571"/>
              <a:gd name="connsiteY1" fmla="*/ 26978 h 296952"/>
              <a:gd name="connsiteX2" fmla="*/ 567951 w 2817571"/>
              <a:gd name="connsiteY2" fmla="*/ 89927 h 296952"/>
              <a:gd name="connsiteX3" fmla="*/ 936817 w 2817571"/>
              <a:gd name="connsiteY3" fmla="*/ 163466 h 296952"/>
              <a:gd name="connsiteX4" fmla="*/ 1225478 w 2817571"/>
              <a:gd name="connsiteY4" fmla="*/ 242801 h 296952"/>
              <a:gd name="connsiteX5" fmla="*/ 1528279 w 2817571"/>
              <a:gd name="connsiteY5" fmla="*/ 277232 h 296952"/>
              <a:gd name="connsiteX6" fmla="*/ 1836935 w 2817571"/>
              <a:gd name="connsiteY6" fmla="*/ 296757 h 296952"/>
              <a:gd name="connsiteX7" fmla="*/ 2099224 w 2817571"/>
              <a:gd name="connsiteY7" fmla="*/ 270903 h 296952"/>
              <a:gd name="connsiteX8" fmla="*/ 2452581 w 2817571"/>
              <a:gd name="connsiteY8" fmla="*/ 206831 h 296952"/>
              <a:gd name="connsiteX9" fmla="*/ 2817571 w 2817571"/>
              <a:gd name="connsiteY9" fmla="*/ 183103 h 296952"/>
              <a:gd name="connsiteX0" fmla="*/ 0 w 2817571"/>
              <a:gd name="connsiteY0" fmla="*/ 0 h 296887"/>
              <a:gd name="connsiteX1" fmla="*/ 353870 w 2817571"/>
              <a:gd name="connsiteY1" fmla="*/ 26978 h 296887"/>
              <a:gd name="connsiteX2" fmla="*/ 567951 w 2817571"/>
              <a:gd name="connsiteY2" fmla="*/ 89927 h 296887"/>
              <a:gd name="connsiteX3" fmla="*/ 936817 w 2817571"/>
              <a:gd name="connsiteY3" fmla="*/ 163466 h 296887"/>
              <a:gd name="connsiteX4" fmla="*/ 1225478 w 2817571"/>
              <a:gd name="connsiteY4" fmla="*/ 242801 h 296887"/>
              <a:gd name="connsiteX5" fmla="*/ 1528279 w 2817571"/>
              <a:gd name="connsiteY5" fmla="*/ 277232 h 296887"/>
              <a:gd name="connsiteX6" fmla="*/ 1836935 w 2817571"/>
              <a:gd name="connsiteY6" fmla="*/ 296757 h 296887"/>
              <a:gd name="connsiteX7" fmla="*/ 2099224 w 2817571"/>
              <a:gd name="connsiteY7" fmla="*/ 270903 h 296887"/>
              <a:gd name="connsiteX8" fmla="*/ 2481898 w 2817571"/>
              <a:gd name="connsiteY8" fmla="*/ 251794 h 296887"/>
              <a:gd name="connsiteX9" fmla="*/ 2817571 w 2817571"/>
              <a:gd name="connsiteY9" fmla="*/ 183103 h 296887"/>
              <a:gd name="connsiteX0" fmla="*/ 0 w 2817571"/>
              <a:gd name="connsiteY0" fmla="*/ 0 h 296887"/>
              <a:gd name="connsiteX1" fmla="*/ 353870 w 2817571"/>
              <a:gd name="connsiteY1" fmla="*/ 26978 h 296887"/>
              <a:gd name="connsiteX2" fmla="*/ 567951 w 2817571"/>
              <a:gd name="connsiteY2" fmla="*/ 89927 h 296887"/>
              <a:gd name="connsiteX3" fmla="*/ 936817 w 2817571"/>
              <a:gd name="connsiteY3" fmla="*/ 163466 h 296887"/>
              <a:gd name="connsiteX4" fmla="*/ 1225478 w 2817571"/>
              <a:gd name="connsiteY4" fmla="*/ 242801 h 296887"/>
              <a:gd name="connsiteX5" fmla="*/ 1528279 w 2817571"/>
              <a:gd name="connsiteY5" fmla="*/ 277232 h 296887"/>
              <a:gd name="connsiteX6" fmla="*/ 1836935 w 2817571"/>
              <a:gd name="connsiteY6" fmla="*/ 296757 h 296887"/>
              <a:gd name="connsiteX7" fmla="*/ 2099224 w 2817571"/>
              <a:gd name="connsiteY7" fmla="*/ 270903 h 296887"/>
              <a:gd name="connsiteX8" fmla="*/ 2481898 w 2817571"/>
              <a:gd name="connsiteY8" fmla="*/ 251794 h 296887"/>
              <a:gd name="connsiteX9" fmla="*/ 2817571 w 2817571"/>
              <a:gd name="connsiteY9" fmla="*/ 183103 h 296887"/>
              <a:gd name="connsiteX0" fmla="*/ 0 w 2817571"/>
              <a:gd name="connsiteY0" fmla="*/ 0 h 296871"/>
              <a:gd name="connsiteX1" fmla="*/ 353870 w 2817571"/>
              <a:gd name="connsiteY1" fmla="*/ 26978 h 296871"/>
              <a:gd name="connsiteX2" fmla="*/ 567951 w 2817571"/>
              <a:gd name="connsiteY2" fmla="*/ 89927 h 296871"/>
              <a:gd name="connsiteX3" fmla="*/ 936817 w 2817571"/>
              <a:gd name="connsiteY3" fmla="*/ 163466 h 296871"/>
              <a:gd name="connsiteX4" fmla="*/ 1225478 w 2817571"/>
              <a:gd name="connsiteY4" fmla="*/ 242801 h 296871"/>
              <a:gd name="connsiteX5" fmla="*/ 1528279 w 2817571"/>
              <a:gd name="connsiteY5" fmla="*/ 277232 h 296871"/>
              <a:gd name="connsiteX6" fmla="*/ 1836935 w 2817571"/>
              <a:gd name="connsiteY6" fmla="*/ 296757 h 296871"/>
              <a:gd name="connsiteX7" fmla="*/ 2099224 w 2817571"/>
              <a:gd name="connsiteY7" fmla="*/ 270903 h 296871"/>
              <a:gd name="connsiteX8" fmla="*/ 2498650 w 2817571"/>
              <a:gd name="connsiteY8" fmla="*/ 269779 h 296871"/>
              <a:gd name="connsiteX9" fmla="*/ 2817571 w 2817571"/>
              <a:gd name="connsiteY9" fmla="*/ 183103 h 296871"/>
              <a:gd name="connsiteX0" fmla="*/ 0 w 2784066"/>
              <a:gd name="connsiteY0" fmla="*/ 0 h 296871"/>
              <a:gd name="connsiteX1" fmla="*/ 353870 w 2784066"/>
              <a:gd name="connsiteY1" fmla="*/ 26978 h 296871"/>
              <a:gd name="connsiteX2" fmla="*/ 567951 w 2784066"/>
              <a:gd name="connsiteY2" fmla="*/ 89927 h 296871"/>
              <a:gd name="connsiteX3" fmla="*/ 936817 w 2784066"/>
              <a:gd name="connsiteY3" fmla="*/ 163466 h 296871"/>
              <a:gd name="connsiteX4" fmla="*/ 1225478 w 2784066"/>
              <a:gd name="connsiteY4" fmla="*/ 242801 h 296871"/>
              <a:gd name="connsiteX5" fmla="*/ 1528279 w 2784066"/>
              <a:gd name="connsiteY5" fmla="*/ 277232 h 296871"/>
              <a:gd name="connsiteX6" fmla="*/ 1836935 w 2784066"/>
              <a:gd name="connsiteY6" fmla="*/ 296757 h 296871"/>
              <a:gd name="connsiteX7" fmla="*/ 2099224 w 2784066"/>
              <a:gd name="connsiteY7" fmla="*/ 270903 h 296871"/>
              <a:gd name="connsiteX8" fmla="*/ 2498650 w 2784066"/>
              <a:gd name="connsiteY8" fmla="*/ 269779 h 296871"/>
              <a:gd name="connsiteX9" fmla="*/ 2784066 w 2784066"/>
              <a:gd name="connsiteY9" fmla="*/ 219074 h 296871"/>
              <a:gd name="connsiteX0" fmla="*/ 0 w 2784066"/>
              <a:gd name="connsiteY0" fmla="*/ 0 h 296887"/>
              <a:gd name="connsiteX1" fmla="*/ 353870 w 2784066"/>
              <a:gd name="connsiteY1" fmla="*/ 26978 h 296887"/>
              <a:gd name="connsiteX2" fmla="*/ 567951 w 2784066"/>
              <a:gd name="connsiteY2" fmla="*/ 89927 h 296887"/>
              <a:gd name="connsiteX3" fmla="*/ 936817 w 2784066"/>
              <a:gd name="connsiteY3" fmla="*/ 163466 h 296887"/>
              <a:gd name="connsiteX4" fmla="*/ 1225478 w 2784066"/>
              <a:gd name="connsiteY4" fmla="*/ 242801 h 296887"/>
              <a:gd name="connsiteX5" fmla="*/ 1528279 w 2784066"/>
              <a:gd name="connsiteY5" fmla="*/ 277232 h 296887"/>
              <a:gd name="connsiteX6" fmla="*/ 1836935 w 2784066"/>
              <a:gd name="connsiteY6" fmla="*/ 296757 h 296887"/>
              <a:gd name="connsiteX7" fmla="*/ 2099224 w 2784066"/>
              <a:gd name="connsiteY7" fmla="*/ 270903 h 296887"/>
              <a:gd name="connsiteX8" fmla="*/ 2498650 w 2784066"/>
              <a:gd name="connsiteY8" fmla="*/ 251794 h 296887"/>
              <a:gd name="connsiteX9" fmla="*/ 2784066 w 2784066"/>
              <a:gd name="connsiteY9" fmla="*/ 219074 h 296887"/>
              <a:gd name="connsiteX0" fmla="*/ 0 w 2784066"/>
              <a:gd name="connsiteY0" fmla="*/ 0 h 296887"/>
              <a:gd name="connsiteX1" fmla="*/ 353870 w 2784066"/>
              <a:gd name="connsiteY1" fmla="*/ 26978 h 296887"/>
              <a:gd name="connsiteX2" fmla="*/ 567951 w 2784066"/>
              <a:gd name="connsiteY2" fmla="*/ 89927 h 296887"/>
              <a:gd name="connsiteX3" fmla="*/ 936817 w 2784066"/>
              <a:gd name="connsiteY3" fmla="*/ 163466 h 296887"/>
              <a:gd name="connsiteX4" fmla="*/ 1225478 w 2784066"/>
              <a:gd name="connsiteY4" fmla="*/ 242801 h 296887"/>
              <a:gd name="connsiteX5" fmla="*/ 1528279 w 2784066"/>
              <a:gd name="connsiteY5" fmla="*/ 277232 h 296887"/>
              <a:gd name="connsiteX6" fmla="*/ 1836935 w 2784066"/>
              <a:gd name="connsiteY6" fmla="*/ 296757 h 296887"/>
              <a:gd name="connsiteX7" fmla="*/ 2099224 w 2784066"/>
              <a:gd name="connsiteY7" fmla="*/ 270903 h 296887"/>
              <a:gd name="connsiteX8" fmla="*/ 2498650 w 2784066"/>
              <a:gd name="connsiteY8" fmla="*/ 251794 h 296887"/>
              <a:gd name="connsiteX9" fmla="*/ 2784066 w 2784066"/>
              <a:gd name="connsiteY9" fmla="*/ 219074 h 296887"/>
              <a:gd name="connsiteX0" fmla="*/ 0 w 2784066"/>
              <a:gd name="connsiteY0" fmla="*/ 0 h 296887"/>
              <a:gd name="connsiteX1" fmla="*/ 353870 w 2784066"/>
              <a:gd name="connsiteY1" fmla="*/ 26978 h 296887"/>
              <a:gd name="connsiteX2" fmla="*/ 567951 w 2784066"/>
              <a:gd name="connsiteY2" fmla="*/ 89927 h 296887"/>
              <a:gd name="connsiteX3" fmla="*/ 936817 w 2784066"/>
              <a:gd name="connsiteY3" fmla="*/ 163466 h 296887"/>
              <a:gd name="connsiteX4" fmla="*/ 1225478 w 2784066"/>
              <a:gd name="connsiteY4" fmla="*/ 242801 h 296887"/>
              <a:gd name="connsiteX5" fmla="*/ 1528279 w 2784066"/>
              <a:gd name="connsiteY5" fmla="*/ 277232 h 296887"/>
              <a:gd name="connsiteX6" fmla="*/ 1836935 w 2784066"/>
              <a:gd name="connsiteY6" fmla="*/ 296757 h 296887"/>
              <a:gd name="connsiteX7" fmla="*/ 2099224 w 2784066"/>
              <a:gd name="connsiteY7" fmla="*/ 270903 h 296887"/>
              <a:gd name="connsiteX8" fmla="*/ 2498650 w 2784066"/>
              <a:gd name="connsiteY8" fmla="*/ 251794 h 296887"/>
              <a:gd name="connsiteX9" fmla="*/ 2784066 w 2784066"/>
              <a:gd name="connsiteY9" fmla="*/ 219074 h 296887"/>
              <a:gd name="connsiteX0" fmla="*/ 0 w 2784066"/>
              <a:gd name="connsiteY0" fmla="*/ 0 h 296887"/>
              <a:gd name="connsiteX1" fmla="*/ 353870 w 2784066"/>
              <a:gd name="connsiteY1" fmla="*/ 26978 h 296887"/>
              <a:gd name="connsiteX2" fmla="*/ 567951 w 2784066"/>
              <a:gd name="connsiteY2" fmla="*/ 89927 h 296887"/>
              <a:gd name="connsiteX3" fmla="*/ 936817 w 2784066"/>
              <a:gd name="connsiteY3" fmla="*/ 163466 h 296887"/>
              <a:gd name="connsiteX4" fmla="*/ 1225478 w 2784066"/>
              <a:gd name="connsiteY4" fmla="*/ 242801 h 296887"/>
              <a:gd name="connsiteX5" fmla="*/ 1528279 w 2784066"/>
              <a:gd name="connsiteY5" fmla="*/ 277232 h 296887"/>
              <a:gd name="connsiteX6" fmla="*/ 1836935 w 2784066"/>
              <a:gd name="connsiteY6" fmla="*/ 296757 h 296887"/>
              <a:gd name="connsiteX7" fmla="*/ 2099224 w 2784066"/>
              <a:gd name="connsiteY7" fmla="*/ 270903 h 296887"/>
              <a:gd name="connsiteX8" fmla="*/ 2498650 w 2784066"/>
              <a:gd name="connsiteY8" fmla="*/ 251794 h 296887"/>
              <a:gd name="connsiteX9" fmla="*/ 2784066 w 2784066"/>
              <a:gd name="connsiteY9" fmla="*/ 219074 h 296887"/>
              <a:gd name="connsiteX0" fmla="*/ 0 w 2784066"/>
              <a:gd name="connsiteY0" fmla="*/ 0 h 308890"/>
              <a:gd name="connsiteX1" fmla="*/ 353870 w 2784066"/>
              <a:gd name="connsiteY1" fmla="*/ 26978 h 308890"/>
              <a:gd name="connsiteX2" fmla="*/ 567951 w 2784066"/>
              <a:gd name="connsiteY2" fmla="*/ 89927 h 308890"/>
              <a:gd name="connsiteX3" fmla="*/ 936817 w 2784066"/>
              <a:gd name="connsiteY3" fmla="*/ 163466 h 308890"/>
              <a:gd name="connsiteX4" fmla="*/ 1225478 w 2784066"/>
              <a:gd name="connsiteY4" fmla="*/ 242801 h 308890"/>
              <a:gd name="connsiteX5" fmla="*/ 1528279 w 2784066"/>
              <a:gd name="connsiteY5" fmla="*/ 277232 h 308890"/>
              <a:gd name="connsiteX6" fmla="*/ 1836935 w 2784066"/>
              <a:gd name="connsiteY6" fmla="*/ 296757 h 308890"/>
              <a:gd name="connsiteX7" fmla="*/ 2124352 w 2784066"/>
              <a:gd name="connsiteY7" fmla="*/ 306874 h 308890"/>
              <a:gd name="connsiteX8" fmla="*/ 2498650 w 2784066"/>
              <a:gd name="connsiteY8" fmla="*/ 251794 h 308890"/>
              <a:gd name="connsiteX9" fmla="*/ 2784066 w 2784066"/>
              <a:gd name="connsiteY9" fmla="*/ 219074 h 308890"/>
              <a:gd name="connsiteX0" fmla="*/ 0 w 2784066"/>
              <a:gd name="connsiteY0" fmla="*/ 0 h 310128"/>
              <a:gd name="connsiteX1" fmla="*/ 353870 w 2784066"/>
              <a:gd name="connsiteY1" fmla="*/ 26978 h 310128"/>
              <a:gd name="connsiteX2" fmla="*/ 567951 w 2784066"/>
              <a:gd name="connsiteY2" fmla="*/ 89927 h 310128"/>
              <a:gd name="connsiteX3" fmla="*/ 936817 w 2784066"/>
              <a:gd name="connsiteY3" fmla="*/ 163466 h 310128"/>
              <a:gd name="connsiteX4" fmla="*/ 1225478 w 2784066"/>
              <a:gd name="connsiteY4" fmla="*/ 242801 h 310128"/>
              <a:gd name="connsiteX5" fmla="*/ 1528279 w 2784066"/>
              <a:gd name="connsiteY5" fmla="*/ 277232 h 310128"/>
              <a:gd name="connsiteX6" fmla="*/ 1836935 w 2784066"/>
              <a:gd name="connsiteY6" fmla="*/ 296757 h 310128"/>
              <a:gd name="connsiteX7" fmla="*/ 2124352 w 2784066"/>
              <a:gd name="connsiteY7" fmla="*/ 306874 h 310128"/>
              <a:gd name="connsiteX8" fmla="*/ 2523778 w 2784066"/>
              <a:gd name="connsiteY8" fmla="*/ 296757 h 310128"/>
              <a:gd name="connsiteX9" fmla="*/ 2784066 w 2784066"/>
              <a:gd name="connsiteY9" fmla="*/ 219074 h 310128"/>
              <a:gd name="connsiteX0" fmla="*/ 0 w 2758938"/>
              <a:gd name="connsiteY0" fmla="*/ 0 h 310128"/>
              <a:gd name="connsiteX1" fmla="*/ 353870 w 2758938"/>
              <a:gd name="connsiteY1" fmla="*/ 26978 h 310128"/>
              <a:gd name="connsiteX2" fmla="*/ 567951 w 2758938"/>
              <a:gd name="connsiteY2" fmla="*/ 89927 h 310128"/>
              <a:gd name="connsiteX3" fmla="*/ 936817 w 2758938"/>
              <a:gd name="connsiteY3" fmla="*/ 163466 h 310128"/>
              <a:gd name="connsiteX4" fmla="*/ 1225478 w 2758938"/>
              <a:gd name="connsiteY4" fmla="*/ 242801 h 310128"/>
              <a:gd name="connsiteX5" fmla="*/ 1528279 w 2758938"/>
              <a:gd name="connsiteY5" fmla="*/ 277232 h 310128"/>
              <a:gd name="connsiteX6" fmla="*/ 1836935 w 2758938"/>
              <a:gd name="connsiteY6" fmla="*/ 296757 h 310128"/>
              <a:gd name="connsiteX7" fmla="*/ 2124352 w 2758938"/>
              <a:gd name="connsiteY7" fmla="*/ 306874 h 310128"/>
              <a:gd name="connsiteX8" fmla="*/ 2523778 w 2758938"/>
              <a:gd name="connsiteY8" fmla="*/ 296757 h 310128"/>
              <a:gd name="connsiteX9" fmla="*/ 2758938 w 2758938"/>
              <a:gd name="connsiteY9" fmla="*/ 282022 h 310128"/>
              <a:gd name="connsiteX0" fmla="*/ 0 w 2784066"/>
              <a:gd name="connsiteY0" fmla="*/ 0 h 310128"/>
              <a:gd name="connsiteX1" fmla="*/ 353870 w 2784066"/>
              <a:gd name="connsiteY1" fmla="*/ 26978 h 310128"/>
              <a:gd name="connsiteX2" fmla="*/ 567951 w 2784066"/>
              <a:gd name="connsiteY2" fmla="*/ 89927 h 310128"/>
              <a:gd name="connsiteX3" fmla="*/ 936817 w 2784066"/>
              <a:gd name="connsiteY3" fmla="*/ 163466 h 310128"/>
              <a:gd name="connsiteX4" fmla="*/ 1225478 w 2784066"/>
              <a:gd name="connsiteY4" fmla="*/ 242801 h 310128"/>
              <a:gd name="connsiteX5" fmla="*/ 1528279 w 2784066"/>
              <a:gd name="connsiteY5" fmla="*/ 277232 h 310128"/>
              <a:gd name="connsiteX6" fmla="*/ 1836935 w 2784066"/>
              <a:gd name="connsiteY6" fmla="*/ 296757 h 310128"/>
              <a:gd name="connsiteX7" fmla="*/ 2124352 w 2784066"/>
              <a:gd name="connsiteY7" fmla="*/ 306874 h 310128"/>
              <a:gd name="connsiteX8" fmla="*/ 2523778 w 2784066"/>
              <a:gd name="connsiteY8" fmla="*/ 296757 h 310128"/>
              <a:gd name="connsiteX9" fmla="*/ 2784066 w 2784066"/>
              <a:gd name="connsiteY9" fmla="*/ 237059 h 310128"/>
              <a:gd name="connsiteX0" fmla="*/ 0 w 2784066"/>
              <a:gd name="connsiteY0" fmla="*/ 0 h 310128"/>
              <a:gd name="connsiteX1" fmla="*/ 353870 w 2784066"/>
              <a:gd name="connsiteY1" fmla="*/ 26978 h 310128"/>
              <a:gd name="connsiteX2" fmla="*/ 567951 w 2784066"/>
              <a:gd name="connsiteY2" fmla="*/ 89927 h 310128"/>
              <a:gd name="connsiteX3" fmla="*/ 936817 w 2784066"/>
              <a:gd name="connsiteY3" fmla="*/ 163466 h 310128"/>
              <a:gd name="connsiteX4" fmla="*/ 1225478 w 2784066"/>
              <a:gd name="connsiteY4" fmla="*/ 242801 h 310128"/>
              <a:gd name="connsiteX5" fmla="*/ 1528279 w 2784066"/>
              <a:gd name="connsiteY5" fmla="*/ 277232 h 310128"/>
              <a:gd name="connsiteX6" fmla="*/ 1836935 w 2784066"/>
              <a:gd name="connsiteY6" fmla="*/ 296757 h 310128"/>
              <a:gd name="connsiteX7" fmla="*/ 2124352 w 2784066"/>
              <a:gd name="connsiteY7" fmla="*/ 306874 h 310128"/>
              <a:gd name="connsiteX8" fmla="*/ 2523778 w 2784066"/>
              <a:gd name="connsiteY8" fmla="*/ 296757 h 310128"/>
              <a:gd name="connsiteX9" fmla="*/ 2784066 w 2784066"/>
              <a:gd name="connsiteY9" fmla="*/ 237059 h 310128"/>
              <a:gd name="connsiteX0" fmla="*/ 0 w 2796630"/>
              <a:gd name="connsiteY0" fmla="*/ 0 h 310128"/>
              <a:gd name="connsiteX1" fmla="*/ 353870 w 2796630"/>
              <a:gd name="connsiteY1" fmla="*/ 26978 h 310128"/>
              <a:gd name="connsiteX2" fmla="*/ 567951 w 2796630"/>
              <a:gd name="connsiteY2" fmla="*/ 89927 h 310128"/>
              <a:gd name="connsiteX3" fmla="*/ 936817 w 2796630"/>
              <a:gd name="connsiteY3" fmla="*/ 163466 h 310128"/>
              <a:gd name="connsiteX4" fmla="*/ 1225478 w 2796630"/>
              <a:gd name="connsiteY4" fmla="*/ 242801 h 310128"/>
              <a:gd name="connsiteX5" fmla="*/ 1528279 w 2796630"/>
              <a:gd name="connsiteY5" fmla="*/ 277232 h 310128"/>
              <a:gd name="connsiteX6" fmla="*/ 1836935 w 2796630"/>
              <a:gd name="connsiteY6" fmla="*/ 296757 h 310128"/>
              <a:gd name="connsiteX7" fmla="*/ 2124352 w 2796630"/>
              <a:gd name="connsiteY7" fmla="*/ 306874 h 310128"/>
              <a:gd name="connsiteX8" fmla="*/ 2523778 w 2796630"/>
              <a:gd name="connsiteY8" fmla="*/ 296757 h 310128"/>
              <a:gd name="connsiteX9" fmla="*/ 2796630 w 2796630"/>
              <a:gd name="connsiteY9" fmla="*/ 264037 h 310128"/>
              <a:gd name="connsiteX0" fmla="*/ 0 w 2796630"/>
              <a:gd name="connsiteY0" fmla="*/ 0 h 307031"/>
              <a:gd name="connsiteX1" fmla="*/ 353870 w 2796630"/>
              <a:gd name="connsiteY1" fmla="*/ 26978 h 307031"/>
              <a:gd name="connsiteX2" fmla="*/ 567951 w 2796630"/>
              <a:gd name="connsiteY2" fmla="*/ 89927 h 307031"/>
              <a:gd name="connsiteX3" fmla="*/ 936817 w 2796630"/>
              <a:gd name="connsiteY3" fmla="*/ 163466 h 307031"/>
              <a:gd name="connsiteX4" fmla="*/ 1225478 w 2796630"/>
              <a:gd name="connsiteY4" fmla="*/ 242801 h 307031"/>
              <a:gd name="connsiteX5" fmla="*/ 1528279 w 2796630"/>
              <a:gd name="connsiteY5" fmla="*/ 277232 h 307031"/>
              <a:gd name="connsiteX6" fmla="*/ 1836935 w 2796630"/>
              <a:gd name="connsiteY6" fmla="*/ 296757 h 307031"/>
              <a:gd name="connsiteX7" fmla="*/ 2124352 w 2796630"/>
              <a:gd name="connsiteY7" fmla="*/ 306874 h 307031"/>
              <a:gd name="connsiteX8" fmla="*/ 2452581 w 2796630"/>
              <a:gd name="connsiteY8" fmla="*/ 287764 h 307031"/>
              <a:gd name="connsiteX9" fmla="*/ 2796630 w 2796630"/>
              <a:gd name="connsiteY9" fmla="*/ 264037 h 307031"/>
              <a:gd name="connsiteX0" fmla="*/ 0 w 2796630"/>
              <a:gd name="connsiteY0" fmla="*/ 0 h 316243"/>
              <a:gd name="connsiteX1" fmla="*/ 353870 w 2796630"/>
              <a:gd name="connsiteY1" fmla="*/ 26978 h 316243"/>
              <a:gd name="connsiteX2" fmla="*/ 567951 w 2796630"/>
              <a:gd name="connsiteY2" fmla="*/ 89927 h 316243"/>
              <a:gd name="connsiteX3" fmla="*/ 936817 w 2796630"/>
              <a:gd name="connsiteY3" fmla="*/ 163466 h 316243"/>
              <a:gd name="connsiteX4" fmla="*/ 1225478 w 2796630"/>
              <a:gd name="connsiteY4" fmla="*/ 242801 h 316243"/>
              <a:gd name="connsiteX5" fmla="*/ 1528279 w 2796630"/>
              <a:gd name="connsiteY5" fmla="*/ 277232 h 316243"/>
              <a:gd name="connsiteX6" fmla="*/ 1836935 w 2796630"/>
              <a:gd name="connsiteY6" fmla="*/ 296757 h 316243"/>
              <a:gd name="connsiteX7" fmla="*/ 2124352 w 2796630"/>
              <a:gd name="connsiteY7" fmla="*/ 306874 h 316243"/>
              <a:gd name="connsiteX8" fmla="*/ 2465145 w 2796630"/>
              <a:gd name="connsiteY8" fmla="*/ 305749 h 316243"/>
              <a:gd name="connsiteX9" fmla="*/ 2796630 w 2796630"/>
              <a:gd name="connsiteY9" fmla="*/ 264037 h 316243"/>
              <a:gd name="connsiteX0" fmla="*/ 0 w 2796630"/>
              <a:gd name="connsiteY0" fmla="*/ 0 h 316243"/>
              <a:gd name="connsiteX1" fmla="*/ 353870 w 2796630"/>
              <a:gd name="connsiteY1" fmla="*/ 26978 h 316243"/>
              <a:gd name="connsiteX2" fmla="*/ 567951 w 2796630"/>
              <a:gd name="connsiteY2" fmla="*/ 89927 h 316243"/>
              <a:gd name="connsiteX3" fmla="*/ 936817 w 2796630"/>
              <a:gd name="connsiteY3" fmla="*/ 163466 h 316243"/>
              <a:gd name="connsiteX4" fmla="*/ 1225478 w 2796630"/>
              <a:gd name="connsiteY4" fmla="*/ 242801 h 316243"/>
              <a:gd name="connsiteX5" fmla="*/ 1528279 w 2796630"/>
              <a:gd name="connsiteY5" fmla="*/ 277232 h 316243"/>
              <a:gd name="connsiteX6" fmla="*/ 1836935 w 2796630"/>
              <a:gd name="connsiteY6" fmla="*/ 296757 h 316243"/>
              <a:gd name="connsiteX7" fmla="*/ 2124352 w 2796630"/>
              <a:gd name="connsiteY7" fmla="*/ 306874 h 316243"/>
              <a:gd name="connsiteX8" fmla="*/ 2465145 w 2796630"/>
              <a:gd name="connsiteY8" fmla="*/ 305749 h 316243"/>
              <a:gd name="connsiteX9" fmla="*/ 2796630 w 2796630"/>
              <a:gd name="connsiteY9" fmla="*/ 264037 h 316243"/>
              <a:gd name="connsiteX0" fmla="*/ 0 w 2800818"/>
              <a:gd name="connsiteY0" fmla="*/ 0 h 316243"/>
              <a:gd name="connsiteX1" fmla="*/ 353870 w 2800818"/>
              <a:gd name="connsiteY1" fmla="*/ 26978 h 316243"/>
              <a:gd name="connsiteX2" fmla="*/ 567951 w 2800818"/>
              <a:gd name="connsiteY2" fmla="*/ 89927 h 316243"/>
              <a:gd name="connsiteX3" fmla="*/ 936817 w 2800818"/>
              <a:gd name="connsiteY3" fmla="*/ 163466 h 316243"/>
              <a:gd name="connsiteX4" fmla="*/ 1225478 w 2800818"/>
              <a:gd name="connsiteY4" fmla="*/ 242801 h 316243"/>
              <a:gd name="connsiteX5" fmla="*/ 1528279 w 2800818"/>
              <a:gd name="connsiteY5" fmla="*/ 277232 h 316243"/>
              <a:gd name="connsiteX6" fmla="*/ 1836935 w 2800818"/>
              <a:gd name="connsiteY6" fmla="*/ 296757 h 316243"/>
              <a:gd name="connsiteX7" fmla="*/ 2124352 w 2800818"/>
              <a:gd name="connsiteY7" fmla="*/ 306874 h 316243"/>
              <a:gd name="connsiteX8" fmla="*/ 2465145 w 2800818"/>
              <a:gd name="connsiteY8" fmla="*/ 305749 h 316243"/>
              <a:gd name="connsiteX9" fmla="*/ 2800818 w 2800818"/>
              <a:gd name="connsiteY9" fmla="*/ 219074 h 316243"/>
              <a:gd name="connsiteX0" fmla="*/ 0 w 2800818"/>
              <a:gd name="connsiteY0" fmla="*/ 0 h 316243"/>
              <a:gd name="connsiteX1" fmla="*/ 353870 w 2800818"/>
              <a:gd name="connsiteY1" fmla="*/ 26978 h 316243"/>
              <a:gd name="connsiteX2" fmla="*/ 567951 w 2800818"/>
              <a:gd name="connsiteY2" fmla="*/ 89927 h 316243"/>
              <a:gd name="connsiteX3" fmla="*/ 936817 w 2800818"/>
              <a:gd name="connsiteY3" fmla="*/ 163466 h 316243"/>
              <a:gd name="connsiteX4" fmla="*/ 1225478 w 2800818"/>
              <a:gd name="connsiteY4" fmla="*/ 242801 h 316243"/>
              <a:gd name="connsiteX5" fmla="*/ 1528279 w 2800818"/>
              <a:gd name="connsiteY5" fmla="*/ 277232 h 316243"/>
              <a:gd name="connsiteX6" fmla="*/ 1836935 w 2800818"/>
              <a:gd name="connsiteY6" fmla="*/ 296757 h 316243"/>
              <a:gd name="connsiteX7" fmla="*/ 2124352 w 2800818"/>
              <a:gd name="connsiteY7" fmla="*/ 306874 h 316243"/>
              <a:gd name="connsiteX8" fmla="*/ 2402324 w 2800818"/>
              <a:gd name="connsiteY8" fmla="*/ 305749 h 316243"/>
              <a:gd name="connsiteX9" fmla="*/ 2800818 w 2800818"/>
              <a:gd name="connsiteY9" fmla="*/ 219074 h 316243"/>
              <a:gd name="connsiteX0" fmla="*/ 0 w 2800818"/>
              <a:gd name="connsiteY0" fmla="*/ 0 h 316243"/>
              <a:gd name="connsiteX1" fmla="*/ 353870 w 2800818"/>
              <a:gd name="connsiteY1" fmla="*/ 26978 h 316243"/>
              <a:gd name="connsiteX2" fmla="*/ 567951 w 2800818"/>
              <a:gd name="connsiteY2" fmla="*/ 89927 h 316243"/>
              <a:gd name="connsiteX3" fmla="*/ 936817 w 2800818"/>
              <a:gd name="connsiteY3" fmla="*/ 163466 h 316243"/>
              <a:gd name="connsiteX4" fmla="*/ 1225478 w 2800818"/>
              <a:gd name="connsiteY4" fmla="*/ 242801 h 316243"/>
              <a:gd name="connsiteX5" fmla="*/ 1545031 w 2800818"/>
              <a:gd name="connsiteY5" fmla="*/ 313203 h 316243"/>
              <a:gd name="connsiteX6" fmla="*/ 1836935 w 2800818"/>
              <a:gd name="connsiteY6" fmla="*/ 296757 h 316243"/>
              <a:gd name="connsiteX7" fmla="*/ 2124352 w 2800818"/>
              <a:gd name="connsiteY7" fmla="*/ 306874 h 316243"/>
              <a:gd name="connsiteX8" fmla="*/ 2402324 w 2800818"/>
              <a:gd name="connsiteY8" fmla="*/ 305749 h 316243"/>
              <a:gd name="connsiteX9" fmla="*/ 2800818 w 2800818"/>
              <a:gd name="connsiteY9" fmla="*/ 219074 h 316243"/>
              <a:gd name="connsiteX0" fmla="*/ 0 w 2800818"/>
              <a:gd name="connsiteY0" fmla="*/ 0 h 341720"/>
              <a:gd name="connsiteX1" fmla="*/ 353870 w 2800818"/>
              <a:gd name="connsiteY1" fmla="*/ 26978 h 341720"/>
              <a:gd name="connsiteX2" fmla="*/ 567951 w 2800818"/>
              <a:gd name="connsiteY2" fmla="*/ 89927 h 341720"/>
              <a:gd name="connsiteX3" fmla="*/ 936817 w 2800818"/>
              <a:gd name="connsiteY3" fmla="*/ 163466 h 341720"/>
              <a:gd name="connsiteX4" fmla="*/ 1225478 w 2800818"/>
              <a:gd name="connsiteY4" fmla="*/ 242801 h 341720"/>
              <a:gd name="connsiteX5" fmla="*/ 1545031 w 2800818"/>
              <a:gd name="connsiteY5" fmla="*/ 313203 h 341720"/>
              <a:gd name="connsiteX6" fmla="*/ 1866252 w 2800818"/>
              <a:gd name="connsiteY6" fmla="*/ 341720 h 341720"/>
              <a:gd name="connsiteX7" fmla="*/ 2124352 w 2800818"/>
              <a:gd name="connsiteY7" fmla="*/ 306874 h 341720"/>
              <a:gd name="connsiteX8" fmla="*/ 2402324 w 2800818"/>
              <a:gd name="connsiteY8" fmla="*/ 305749 h 341720"/>
              <a:gd name="connsiteX9" fmla="*/ 2800818 w 2800818"/>
              <a:gd name="connsiteY9" fmla="*/ 219074 h 341720"/>
              <a:gd name="connsiteX0" fmla="*/ 0 w 2800818"/>
              <a:gd name="connsiteY0" fmla="*/ 0 h 344059"/>
              <a:gd name="connsiteX1" fmla="*/ 353870 w 2800818"/>
              <a:gd name="connsiteY1" fmla="*/ 26978 h 344059"/>
              <a:gd name="connsiteX2" fmla="*/ 567951 w 2800818"/>
              <a:gd name="connsiteY2" fmla="*/ 89927 h 344059"/>
              <a:gd name="connsiteX3" fmla="*/ 936817 w 2800818"/>
              <a:gd name="connsiteY3" fmla="*/ 163466 h 344059"/>
              <a:gd name="connsiteX4" fmla="*/ 1225478 w 2800818"/>
              <a:gd name="connsiteY4" fmla="*/ 242801 h 344059"/>
              <a:gd name="connsiteX5" fmla="*/ 1545031 w 2800818"/>
              <a:gd name="connsiteY5" fmla="*/ 313203 h 344059"/>
              <a:gd name="connsiteX6" fmla="*/ 1866252 w 2800818"/>
              <a:gd name="connsiteY6" fmla="*/ 341720 h 344059"/>
              <a:gd name="connsiteX7" fmla="*/ 2145293 w 2800818"/>
              <a:gd name="connsiteY7" fmla="*/ 342844 h 344059"/>
              <a:gd name="connsiteX8" fmla="*/ 2402324 w 2800818"/>
              <a:gd name="connsiteY8" fmla="*/ 305749 h 344059"/>
              <a:gd name="connsiteX9" fmla="*/ 2800818 w 2800818"/>
              <a:gd name="connsiteY9" fmla="*/ 219074 h 344059"/>
              <a:gd name="connsiteX0" fmla="*/ 0 w 2800818"/>
              <a:gd name="connsiteY0" fmla="*/ 0 h 345570"/>
              <a:gd name="connsiteX1" fmla="*/ 353870 w 2800818"/>
              <a:gd name="connsiteY1" fmla="*/ 26978 h 345570"/>
              <a:gd name="connsiteX2" fmla="*/ 567951 w 2800818"/>
              <a:gd name="connsiteY2" fmla="*/ 89927 h 345570"/>
              <a:gd name="connsiteX3" fmla="*/ 936817 w 2800818"/>
              <a:gd name="connsiteY3" fmla="*/ 163466 h 345570"/>
              <a:gd name="connsiteX4" fmla="*/ 1225478 w 2800818"/>
              <a:gd name="connsiteY4" fmla="*/ 242801 h 345570"/>
              <a:gd name="connsiteX5" fmla="*/ 1545031 w 2800818"/>
              <a:gd name="connsiteY5" fmla="*/ 313203 h 345570"/>
              <a:gd name="connsiteX6" fmla="*/ 1866252 w 2800818"/>
              <a:gd name="connsiteY6" fmla="*/ 341720 h 345570"/>
              <a:gd name="connsiteX7" fmla="*/ 2145293 w 2800818"/>
              <a:gd name="connsiteY7" fmla="*/ 342844 h 345570"/>
              <a:gd name="connsiteX8" fmla="*/ 2410700 w 2800818"/>
              <a:gd name="connsiteY8" fmla="*/ 332727 h 345570"/>
              <a:gd name="connsiteX9" fmla="*/ 2800818 w 2800818"/>
              <a:gd name="connsiteY9" fmla="*/ 219074 h 345570"/>
              <a:gd name="connsiteX0" fmla="*/ 0 w 2800818"/>
              <a:gd name="connsiteY0" fmla="*/ 0 h 345570"/>
              <a:gd name="connsiteX1" fmla="*/ 353870 w 2800818"/>
              <a:gd name="connsiteY1" fmla="*/ 26978 h 345570"/>
              <a:gd name="connsiteX2" fmla="*/ 567951 w 2800818"/>
              <a:gd name="connsiteY2" fmla="*/ 89927 h 345570"/>
              <a:gd name="connsiteX3" fmla="*/ 936817 w 2800818"/>
              <a:gd name="connsiteY3" fmla="*/ 163466 h 345570"/>
              <a:gd name="connsiteX4" fmla="*/ 1225478 w 2800818"/>
              <a:gd name="connsiteY4" fmla="*/ 242801 h 345570"/>
              <a:gd name="connsiteX5" fmla="*/ 1545031 w 2800818"/>
              <a:gd name="connsiteY5" fmla="*/ 313203 h 345570"/>
              <a:gd name="connsiteX6" fmla="*/ 1866252 w 2800818"/>
              <a:gd name="connsiteY6" fmla="*/ 341720 h 345570"/>
              <a:gd name="connsiteX7" fmla="*/ 2145293 w 2800818"/>
              <a:gd name="connsiteY7" fmla="*/ 342844 h 345570"/>
              <a:gd name="connsiteX8" fmla="*/ 2410700 w 2800818"/>
              <a:gd name="connsiteY8" fmla="*/ 332727 h 345570"/>
              <a:gd name="connsiteX9" fmla="*/ 2800818 w 2800818"/>
              <a:gd name="connsiteY9" fmla="*/ 219074 h 345570"/>
              <a:gd name="connsiteX0" fmla="*/ 0 w 2800818"/>
              <a:gd name="connsiteY0" fmla="*/ 0 h 345570"/>
              <a:gd name="connsiteX1" fmla="*/ 321961 w 2800818"/>
              <a:gd name="connsiteY1" fmla="*/ 26978 h 345570"/>
              <a:gd name="connsiteX2" fmla="*/ 567951 w 2800818"/>
              <a:gd name="connsiteY2" fmla="*/ 89927 h 345570"/>
              <a:gd name="connsiteX3" fmla="*/ 936817 w 2800818"/>
              <a:gd name="connsiteY3" fmla="*/ 163466 h 345570"/>
              <a:gd name="connsiteX4" fmla="*/ 1225478 w 2800818"/>
              <a:gd name="connsiteY4" fmla="*/ 242801 h 345570"/>
              <a:gd name="connsiteX5" fmla="*/ 1545031 w 2800818"/>
              <a:gd name="connsiteY5" fmla="*/ 313203 h 345570"/>
              <a:gd name="connsiteX6" fmla="*/ 1866252 w 2800818"/>
              <a:gd name="connsiteY6" fmla="*/ 341720 h 345570"/>
              <a:gd name="connsiteX7" fmla="*/ 2145293 w 2800818"/>
              <a:gd name="connsiteY7" fmla="*/ 342844 h 345570"/>
              <a:gd name="connsiteX8" fmla="*/ 2410700 w 2800818"/>
              <a:gd name="connsiteY8" fmla="*/ 332727 h 345570"/>
              <a:gd name="connsiteX9" fmla="*/ 2800818 w 2800818"/>
              <a:gd name="connsiteY9" fmla="*/ 219074 h 345570"/>
              <a:gd name="connsiteX0" fmla="*/ 0 w 2800818"/>
              <a:gd name="connsiteY0" fmla="*/ 0 h 345570"/>
              <a:gd name="connsiteX1" fmla="*/ 321961 w 2800818"/>
              <a:gd name="connsiteY1" fmla="*/ 26978 h 345570"/>
              <a:gd name="connsiteX2" fmla="*/ 567951 w 2800818"/>
              <a:gd name="connsiteY2" fmla="*/ 89927 h 345570"/>
              <a:gd name="connsiteX3" fmla="*/ 936817 w 2800818"/>
              <a:gd name="connsiteY3" fmla="*/ 163466 h 345570"/>
              <a:gd name="connsiteX4" fmla="*/ 1225478 w 2800818"/>
              <a:gd name="connsiteY4" fmla="*/ 242801 h 345570"/>
              <a:gd name="connsiteX5" fmla="*/ 1545031 w 2800818"/>
              <a:gd name="connsiteY5" fmla="*/ 313203 h 345570"/>
              <a:gd name="connsiteX6" fmla="*/ 1866252 w 2800818"/>
              <a:gd name="connsiteY6" fmla="*/ 341720 h 345570"/>
              <a:gd name="connsiteX7" fmla="*/ 2145293 w 2800818"/>
              <a:gd name="connsiteY7" fmla="*/ 342844 h 345570"/>
              <a:gd name="connsiteX8" fmla="*/ 2410700 w 2800818"/>
              <a:gd name="connsiteY8" fmla="*/ 332727 h 345570"/>
              <a:gd name="connsiteX9" fmla="*/ 2800818 w 2800818"/>
              <a:gd name="connsiteY9" fmla="*/ 219074 h 345570"/>
              <a:gd name="connsiteX0" fmla="*/ 0 w 2800818"/>
              <a:gd name="connsiteY0" fmla="*/ 0 h 345570"/>
              <a:gd name="connsiteX1" fmla="*/ 321961 w 2800818"/>
              <a:gd name="connsiteY1" fmla="*/ 26978 h 345570"/>
              <a:gd name="connsiteX2" fmla="*/ 625387 w 2800818"/>
              <a:gd name="connsiteY2" fmla="*/ 83074 h 345570"/>
              <a:gd name="connsiteX3" fmla="*/ 936817 w 2800818"/>
              <a:gd name="connsiteY3" fmla="*/ 163466 h 345570"/>
              <a:gd name="connsiteX4" fmla="*/ 1225478 w 2800818"/>
              <a:gd name="connsiteY4" fmla="*/ 242801 h 345570"/>
              <a:gd name="connsiteX5" fmla="*/ 1545031 w 2800818"/>
              <a:gd name="connsiteY5" fmla="*/ 313203 h 345570"/>
              <a:gd name="connsiteX6" fmla="*/ 1866252 w 2800818"/>
              <a:gd name="connsiteY6" fmla="*/ 341720 h 345570"/>
              <a:gd name="connsiteX7" fmla="*/ 2145293 w 2800818"/>
              <a:gd name="connsiteY7" fmla="*/ 342844 h 345570"/>
              <a:gd name="connsiteX8" fmla="*/ 2410700 w 2800818"/>
              <a:gd name="connsiteY8" fmla="*/ 332727 h 345570"/>
              <a:gd name="connsiteX9" fmla="*/ 2800818 w 2800818"/>
              <a:gd name="connsiteY9" fmla="*/ 219074 h 345570"/>
              <a:gd name="connsiteX0" fmla="*/ 0 w 2800818"/>
              <a:gd name="connsiteY0" fmla="*/ 0 h 345570"/>
              <a:gd name="connsiteX1" fmla="*/ 321961 w 2800818"/>
              <a:gd name="connsiteY1" fmla="*/ 26978 h 345570"/>
              <a:gd name="connsiteX2" fmla="*/ 625387 w 2800818"/>
              <a:gd name="connsiteY2" fmla="*/ 83074 h 345570"/>
              <a:gd name="connsiteX3" fmla="*/ 936817 w 2800818"/>
              <a:gd name="connsiteY3" fmla="*/ 163466 h 345570"/>
              <a:gd name="connsiteX4" fmla="*/ 1225478 w 2800818"/>
              <a:gd name="connsiteY4" fmla="*/ 242801 h 345570"/>
              <a:gd name="connsiteX5" fmla="*/ 1545031 w 2800818"/>
              <a:gd name="connsiteY5" fmla="*/ 313203 h 345570"/>
              <a:gd name="connsiteX6" fmla="*/ 1866252 w 2800818"/>
              <a:gd name="connsiteY6" fmla="*/ 341720 h 345570"/>
              <a:gd name="connsiteX7" fmla="*/ 2145293 w 2800818"/>
              <a:gd name="connsiteY7" fmla="*/ 342844 h 345570"/>
              <a:gd name="connsiteX8" fmla="*/ 2410700 w 2800818"/>
              <a:gd name="connsiteY8" fmla="*/ 332727 h 345570"/>
              <a:gd name="connsiteX9" fmla="*/ 2800818 w 2800818"/>
              <a:gd name="connsiteY9" fmla="*/ 219074 h 345570"/>
              <a:gd name="connsiteX0" fmla="*/ 0 w 2800818"/>
              <a:gd name="connsiteY0" fmla="*/ 0 h 345570"/>
              <a:gd name="connsiteX1" fmla="*/ 321961 w 2800818"/>
              <a:gd name="connsiteY1" fmla="*/ 26978 h 345570"/>
              <a:gd name="connsiteX2" fmla="*/ 625387 w 2800818"/>
              <a:gd name="connsiteY2" fmla="*/ 83074 h 345570"/>
              <a:gd name="connsiteX3" fmla="*/ 936817 w 2800818"/>
              <a:gd name="connsiteY3" fmla="*/ 163466 h 345570"/>
              <a:gd name="connsiteX4" fmla="*/ 1209523 w 2800818"/>
              <a:gd name="connsiteY4" fmla="*/ 242801 h 345570"/>
              <a:gd name="connsiteX5" fmla="*/ 1545031 w 2800818"/>
              <a:gd name="connsiteY5" fmla="*/ 313203 h 345570"/>
              <a:gd name="connsiteX6" fmla="*/ 1866252 w 2800818"/>
              <a:gd name="connsiteY6" fmla="*/ 341720 h 345570"/>
              <a:gd name="connsiteX7" fmla="*/ 2145293 w 2800818"/>
              <a:gd name="connsiteY7" fmla="*/ 342844 h 345570"/>
              <a:gd name="connsiteX8" fmla="*/ 2410700 w 2800818"/>
              <a:gd name="connsiteY8" fmla="*/ 332727 h 345570"/>
              <a:gd name="connsiteX9" fmla="*/ 2800818 w 2800818"/>
              <a:gd name="connsiteY9" fmla="*/ 219074 h 345570"/>
              <a:gd name="connsiteX0" fmla="*/ 0 w 2800818"/>
              <a:gd name="connsiteY0" fmla="*/ 0 h 345570"/>
              <a:gd name="connsiteX1" fmla="*/ 321961 w 2800818"/>
              <a:gd name="connsiteY1" fmla="*/ 26978 h 345570"/>
              <a:gd name="connsiteX2" fmla="*/ 625387 w 2800818"/>
              <a:gd name="connsiteY2" fmla="*/ 83074 h 345570"/>
              <a:gd name="connsiteX3" fmla="*/ 936817 w 2800818"/>
              <a:gd name="connsiteY3" fmla="*/ 163466 h 345570"/>
              <a:gd name="connsiteX4" fmla="*/ 1209523 w 2800818"/>
              <a:gd name="connsiteY4" fmla="*/ 242801 h 345570"/>
              <a:gd name="connsiteX5" fmla="*/ 1545031 w 2800818"/>
              <a:gd name="connsiteY5" fmla="*/ 292649 h 345570"/>
              <a:gd name="connsiteX6" fmla="*/ 1866252 w 2800818"/>
              <a:gd name="connsiteY6" fmla="*/ 341720 h 345570"/>
              <a:gd name="connsiteX7" fmla="*/ 2145293 w 2800818"/>
              <a:gd name="connsiteY7" fmla="*/ 342844 h 345570"/>
              <a:gd name="connsiteX8" fmla="*/ 2410700 w 2800818"/>
              <a:gd name="connsiteY8" fmla="*/ 332727 h 345570"/>
              <a:gd name="connsiteX9" fmla="*/ 2800818 w 2800818"/>
              <a:gd name="connsiteY9" fmla="*/ 219074 h 345570"/>
              <a:gd name="connsiteX0" fmla="*/ 0 w 2800818"/>
              <a:gd name="connsiteY0" fmla="*/ 0 h 346806"/>
              <a:gd name="connsiteX1" fmla="*/ 321961 w 2800818"/>
              <a:gd name="connsiteY1" fmla="*/ 26978 h 346806"/>
              <a:gd name="connsiteX2" fmla="*/ 625387 w 2800818"/>
              <a:gd name="connsiteY2" fmla="*/ 83074 h 346806"/>
              <a:gd name="connsiteX3" fmla="*/ 936817 w 2800818"/>
              <a:gd name="connsiteY3" fmla="*/ 163466 h 346806"/>
              <a:gd name="connsiteX4" fmla="*/ 1209523 w 2800818"/>
              <a:gd name="connsiteY4" fmla="*/ 242801 h 346806"/>
              <a:gd name="connsiteX5" fmla="*/ 1545031 w 2800818"/>
              <a:gd name="connsiteY5" fmla="*/ 292649 h 346806"/>
              <a:gd name="connsiteX6" fmla="*/ 1872634 w 2800818"/>
              <a:gd name="connsiteY6" fmla="*/ 321165 h 346806"/>
              <a:gd name="connsiteX7" fmla="*/ 2145293 w 2800818"/>
              <a:gd name="connsiteY7" fmla="*/ 342844 h 346806"/>
              <a:gd name="connsiteX8" fmla="*/ 2410700 w 2800818"/>
              <a:gd name="connsiteY8" fmla="*/ 332727 h 346806"/>
              <a:gd name="connsiteX9" fmla="*/ 2800818 w 2800818"/>
              <a:gd name="connsiteY9" fmla="*/ 219074 h 346806"/>
              <a:gd name="connsiteX0" fmla="*/ 0 w 2800818"/>
              <a:gd name="connsiteY0" fmla="*/ 0 h 339693"/>
              <a:gd name="connsiteX1" fmla="*/ 321961 w 2800818"/>
              <a:gd name="connsiteY1" fmla="*/ 26978 h 339693"/>
              <a:gd name="connsiteX2" fmla="*/ 625387 w 2800818"/>
              <a:gd name="connsiteY2" fmla="*/ 83074 h 339693"/>
              <a:gd name="connsiteX3" fmla="*/ 936817 w 2800818"/>
              <a:gd name="connsiteY3" fmla="*/ 163466 h 339693"/>
              <a:gd name="connsiteX4" fmla="*/ 1209523 w 2800818"/>
              <a:gd name="connsiteY4" fmla="*/ 242801 h 339693"/>
              <a:gd name="connsiteX5" fmla="*/ 1545031 w 2800818"/>
              <a:gd name="connsiteY5" fmla="*/ 292649 h 339693"/>
              <a:gd name="connsiteX6" fmla="*/ 1872634 w 2800818"/>
              <a:gd name="connsiteY6" fmla="*/ 321165 h 339693"/>
              <a:gd name="connsiteX7" fmla="*/ 2148484 w 2800818"/>
              <a:gd name="connsiteY7" fmla="*/ 315437 h 339693"/>
              <a:gd name="connsiteX8" fmla="*/ 2410700 w 2800818"/>
              <a:gd name="connsiteY8" fmla="*/ 332727 h 339693"/>
              <a:gd name="connsiteX9" fmla="*/ 2800818 w 2800818"/>
              <a:gd name="connsiteY9" fmla="*/ 219074 h 339693"/>
              <a:gd name="connsiteX0" fmla="*/ 0 w 2800818"/>
              <a:gd name="connsiteY0" fmla="*/ 0 h 327941"/>
              <a:gd name="connsiteX1" fmla="*/ 321961 w 2800818"/>
              <a:gd name="connsiteY1" fmla="*/ 26978 h 327941"/>
              <a:gd name="connsiteX2" fmla="*/ 625387 w 2800818"/>
              <a:gd name="connsiteY2" fmla="*/ 83074 h 327941"/>
              <a:gd name="connsiteX3" fmla="*/ 936817 w 2800818"/>
              <a:gd name="connsiteY3" fmla="*/ 163466 h 327941"/>
              <a:gd name="connsiteX4" fmla="*/ 1209523 w 2800818"/>
              <a:gd name="connsiteY4" fmla="*/ 242801 h 327941"/>
              <a:gd name="connsiteX5" fmla="*/ 1545031 w 2800818"/>
              <a:gd name="connsiteY5" fmla="*/ 292649 h 327941"/>
              <a:gd name="connsiteX6" fmla="*/ 1872634 w 2800818"/>
              <a:gd name="connsiteY6" fmla="*/ 321165 h 327941"/>
              <a:gd name="connsiteX7" fmla="*/ 2148484 w 2800818"/>
              <a:gd name="connsiteY7" fmla="*/ 315437 h 327941"/>
              <a:gd name="connsiteX8" fmla="*/ 2413891 w 2800818"/>
              <a:gd name="connsiteY8" fmla="*/ 319025 h 327941"/>
              <a:gd name="connsiteX9" fmla="*/ 2800818 w 2800818"/>
              <a:gd name="connsiteY9" fmla="*/ 219074 h 327941"/>
              <a:gd name="connsiteX0" fmla="*/ 0 w 2800818"/>
              <a:gd name="connsiteY0" fmla="*/ 0 h 327941"/>
              <a:gd name="connsiteX1" fmla="*/ 321961 w 2800818"/>
              <a:gd name="connsiteY1" fmla="*/ 26978 h 327941"/>
              <a:gd name="connsiteX2" fmla="*/ 625387 w 2800818"/>
              <a:gd name="connsiteY2" fmla="*/ 83074 h 327941"/>
              <a:gd name="connsiteX3" fmla="*/ 936817 w 2800818"/>
              <a:gd name="connsiteY3" fmla="*/ 163466 h 327941"/>
              <a:gd name="connsiteX4" fmla="*/ 1209523 w 2800818"/>
              <a:gd name="connsiteY4" fmla="*/ 242801 h 327941"/>
              <a:gd name="connsiteX5" fmla="*/ 1545031 w 2800818"/>
              <a:gd name="connsiteY5" fmla="*/ 292649 h 327941"/>
              <a:gd name="connsiteX6" fmla="*/ 1872634 w 2800818"/>
              <a:gd name="connsiteY6" fmla="*/ 321165 h 327941"/>
              <a:gd name="connsiteX7" fmla="*/ 2148484 w 2800818"/>
              <a:gd name="connsiteY7" fmla="*/ 315437 h 327941"/>
              <a:gd name="connsiteX8" fmla="*/ 2433037 w 2800818"/>
              <a:gd name="connsiteY8" fmla="*/ 319025 h 327941"/>
              <a:gd name="connsiteX9" fmla="*/ 2800818 w 2800818"/>
              <a:gd name="connsiteY9" fmla="*/ 219074 h 327941"/>
              <a:gd name="connsiteX0" fmla="*/ 0 w 2800818"/>
              <a:gd name="connsiteY0" fmla="*/ 0 h 321969"/>
              <a:gd name="connsiteX1" fmla="*/ 321961 w 2800818"/>
              <a:gd name="connsiteY1" fmla="*/ 26978 h 321969"/>
              <a:gd name="connsiteX2" fmla="*/ 625387 w 2800818"/>
              <a:gd name="connsiteY2" fmla="*/ 83074 h 321969"/>
              <a:gd name="connsiteX3" fmla="*/ 936817 w 2800818"/>
              <a:gd name="connsiteY3" fmla="*/ 163466 h 321969"/>
              <a:gd name="connsiteX4" fmla="*/ 1209523 w 2800818"/>
              <a:gd name="connsiteY4" fmla="*/ 242801 h 321969"/>
              <a:gd name="connsiteX5" fmla="*/ 1545031 w 2800818"/>
              <a:gd name="connsiteY5" fmla="*/ 292649 h 321969"/>
              <a:gd name="connsiteX6" fmla="*/ 1872634 w 2800818"/>
              <a:gd name="connsiteY6" fmla="*/ 321165 h 321969"/>
              <a:gd name="connsiteX7" fmla="*/ 2148484 w 2800818"/>
              <a:gd name="connsiteY7" fmla="*/ 315437 h 321969"/>
              <a:gd name="connsiteX8" fmla="*/ 2433037 w 2800818"/>
              <a:gd name="connsiteY8" fmla="*/ 319025 h 321969"/>
              <a:gd name="connsiteX9" fmla="*/ 2800818 w 2800818"/>
              <a:gd name="connsiteY9" fmla="*/ 219074 h 321969"/>
              <a:gd name="connsiteX0" fmla="*/ 0 w 2800818"/>
              <a:gd name="connsiteY0" fmla="*/ 0 h 321969"/>
              <a:gd name="connsiteX1" fmla="*/ 321961 w 2800818"/>
              <a:gd name="connsiteY1" fmla="*/ 26978 h 321969"/>
              <a:gd name="connsiteX2" fmla="*/ 625387 w 2800818"/>
              <a:gd name="connsiteY2" fmla="*/ 83074 h 321969"/>
              <a:gd name="connsiteX3" fmla="*/ 936817 w 2800818"/>
              <a:gd name="connsiteY3" fmla="*/ 163466 h 321969"/>
              <a:gd name="connsiteX4" fmla="*/ 1209523 w 2800818"/>
              <a:gd name="connsiteY4" fmla="*/ 242801 h 321969"/>
              <a:gd name="connsiteX5" fmla="*/ 1545031 w 2800818"/>
              <a:gd name="connsiteY5" fmla="*/ 292649 h 321969"/>
              <a:gd name="connsiteX6" fmla="*/ 1872634 w 2800818"/>
              <a:gd name="connsiteY6" fmla="*/ 321165 h 321969"/>
              <a:gd name="connsiteX7" fmla="*/ 2148484 w 2800818"/>
              <a:gd name="connsiteY7" fmla="*/ 315437 h 321969"/>
              <a:gd name="connsiteX8" fmla="*/ 2433037 w 2800818"/>
              <a:gd name="connsiteY8" fmla="*/ 319025 h 321969"/>
              <a:gd name="connsiteX9" fmla="*/ 2800818 w 2800818"/>
              <a:gd name="connsiteY9" fmla="*/ 219074 h 321969"/>
              <a:gd name="connsiteX0" fmla="*/ 0 w 2800818"/>
              <a:gd name="connsiteY0" fmla="*/ 0 h 321969"/>
              <a:gd name="connsiteX1" fmla="*/ 321961 w 2800818"/>
              <a:gd name="connsiteY1" fmla="*/ 26978 h 321969"/>
              <a:gd name="connsiteX2" fmla="*/ 625387 w 2800818"/>
              <a:gd name="connsiteY2" fmla="*/ 83074 h 321969"/>
              <a:gd name="connsiteX3" fmla="*/ 936817 w 2800818"/>
              <a:gd name="connsiteY3" fmla="*/ 163466 h 321969"/>
              <a:gd name="connsiteX4" fmla="*/ 1209523 w 2800818"/>
              <a:gd name="connsiteY4" fmla="*/ 242801 h 321969"/>
              <a:gd name="connsiteX5" fmla="*/ 1545031 w 2800818"/>
              <a:gd name="connsiteY5" fmla="*/ 292649 h 321969"/>
              <a:gd name="connsiteX6" fmla="*/ 1872634 w 2800818"/>
              <a:gd name="connsiteY6" fmla="*/ 321165 h 321969"/>
              <a:gd name="connsiteX7" fmla="*/ 2148484 w 2800818"/>
              <a:gd name="connsiteY7" fmla="*/ 315437 h 321969"/>
              <a:gd name="connsiteX8" fmla="*/ 2433037 w 2800818"/>
              <a:gd name="connsiteY8" fmla="*/ 319025 h 321969"/>
              <a:gd name="connsiteX9" fmla="*/ 2800818 w 2800818"/>
              <a:gd name="connsiteY9" fmla="*/ 219074 h 321969"/>
              <a:gd name="connsiteX0" fmla="*/ 0 w 2800818"/>
              <a:gd name="connsiteY0" fmla="*/ 0 h 321969"/>
              <a:gd name="connsiteX1" fmla="*/ 321961 w 2800818"/>
              <a:gd name="connsiteY1" fmla="*/ 26978 h 321969"/>
              <a:gd name="connsiteX2" fmla="*/ 571141 w 2800818"/>
              <a:gd name="connsiteY2" fmla="*/ 48816 h 321969"/>
              <a:gd name="connsiteX3" fmla="*/ 936817 w 2800818"/>
              <a:gd name="connsiteY3" fmla="*/ 163466 h 321969"/>
              <a:gd name="connsiteX4" fmla="*/ 1209523 w 2800818"/>
              <a:gd name="connsiteY4" fmla="*/ 242801 h 321969"/>
              <a:gd name="connsiteX5" fmla="*/ 1545031 w 2800818"/>
              <a:gd name="connsiteY5" fmla="*/ 292649 h 321969"/>
              <a:gd name="connsiteX6" fmla="*/ 1872634 w 2800818"/>
              <a:gd name="connsiteY6" fmla="*/ 321165 h 321969"/>
              <a:gd name="connsiteX7" fmla="*/ 2148484 w 2800818"/>
              <a:gd name="connsiteY7" fmla="*/ 315437 h 321969"/>
              <a:gd name="connsiteX8" fmla="*/ 2433037 w 2800818"/>
              <a:gd name="connsiteY8" fmla="*/ 319025 h 321969"/>
              <a:gd name="connsiteX9" fmla="*/ 2800818 w 2800818"/>
              <a:gd name="connsiteY9" fmla="*/ 219074 h 321969"/>
              <a:gd name="connsiteX0" fmla="*/ 0 w 2800818"/>
              <a:gd name="connsiteY0" fmla="*/ 0 h 321969"/>
              <a:gd name="connsiteX1" fmla="*/ 321961 w 2800818"/>
              <a:gd name="connsiteY1" fmla="*/ 26978 h 321969"/>
              <a:gd name="connsiteX2" fmla="*/ 571141 w 2800818"/>
              <a:gd name="connsiteY2" fmla="*/ 48816 h 321969"/>
              <a:gd name="connsiteX3" fmla="*/ 936817 w 2800818"/>
              <a:gd name="connsiteY3" fmla="*/ 163466 h 321969"/>
              <a:gd name="connsiteX4" fmla="*/ 1209523 w 2800818"/>
              <a:gd name="connsiteY4" fmla="*/ 242801 h 321969"/>
              <a:gd name="connsiteX5" fmla="*/ 1545031 w 2800818"/>
              <a:gd name="connsiteY5" fmla="*/ 292649 h 321969"/>
              <a:gd name="connsiteX6" fmla="*/ 1872634 w 2800818"/>
              <a:gd name="connsiteY6" fmla="*/ 321165 h 321969"/>
              <a:gd name="connsiteX7" fmla="*/ 2148484 w 2800818"/>
              <a:gd name="connsiteY7" fmla="*/ 315437 h 321969"/>
              <a:gd name="connsiteX8" fmla="*/ 2433037 w 2800818"/>
              <a:gd name="connsiteY8" fmla="*/ 319025 h 321969"/>
              <a:gd name="connsiteX9" fmla="*/ 2800818 w 2800818"/>
              <a:gd name="connsiteY9" fmla="*/ 219074 h 321969"/>
              <a:gd name="connsiteX0" fmla="*/ 0 w 2800818"/>
              <a:gd name="connsiteY0" fmla="*/ 0 h 321969"/>
              <a:gd name="connsiteX1" fmla="*/ 321961 w 2800818"/>
              <a:gd name="connsiteY1" fmla="*/ 26978 h 321969"/>
              <a:gd name="connsiteX2" fmla="*/ 609432 w 2800818"/>
              <a:gd name="connsiteY2" fmla="*/ 48816 h 321969"/>
              <a:gd name="connsiteX3" fmla="*/ 936817 w 2800818"/>
              <a:gd name="connsiteY3" fmla="*/ 163466 h 321969"/>
              <a:gd name="connsiteX4" fmla="*/ 1209523 w 2800818"/>
              <a:gd name="connsiteY4" fmla="*/ 242801 h 321969"/>
              <a:gd name="connsiteX5" fmla="*/ 1545031 w 2800818"/>
              <a:gd name="connsiteY5" fmla="*/ 292649 h 321969"/>
              <a:gd name="connsiteX6" fmla="*/ 1872634 w 2800818"/>
              <a:gd name="connsiteY6" fmla="*/ 321165 h 321969"/>
              <a:gd name="connsiteX7" fmla="*/ 2148484 w 2800818"/>
              <a:gd name="connsiteY7" fmla="*/ 315437 h 321969"/>
              <a:gd name="connsiteX8" fmla="*/ 2433037 w 2800818"/>
              <a:gd name="connsiteY8" fmla="*/ 319025 h 321969"/>
              <a:gd name="connsiteX9" fmla="*/ 2800818 w 2800818"/>
              <a:gd name="connsiteY9" fmla="*/ 219074 h 321969"/>
              <a:gd name="connsiteX0" fmla="*/ 0 w 2800818"/>
              <a:gd name="connsiteY0" fmla="*/ 0 h 321969"/>
              <a:gd name="connsiteX1" fmla="*/ 321961 w 2800818"/>
              <a:gd name="connsiteY1" fmla="*/ 26978 h 321969"/>
              <a:gd name="connsiteX2" fmla="*/ 503734 w 2800818"/>
              <a:gd name="connsiteY2" fmla="*/ 44105 h 321969"/>
              <a:gd name="connsiteX3" fmla="*/ 609432 w 2800818"/>
              <a:gd name="connsiteY3" fmla="*/ 48816 h 321969"/>
              <a:gd name="connsiteX4" fmla="*/ 936817 w 2800818"/>
              <a:gd name="connsiteY4" fmla="*/ 163466 h 321969"/>
              <a:gd name="connsiteX5" fmla="*/ 1209523 w 2800818"/>
              <a:gd name="connsiteY5" fmla="*/ 242801 h 321969"/>
              <a:gd name="connsiteX6" fmla="*/ 1545031 w 2800818"/>
              <a:gd name="connsiteY6" fmla="*/ 292649 h 321969"/>
              <a:gd name="connsiteX7" fmla="*/ 1872634 w 2800818"/>
              <a:gd name="connsiteY7" fmla="*/ 321165 h 321969"/>
              <a:gd name="connsiteX8" fmla="*/ 2148484 w 2800818"/>
              <a:gd name="connsiteY8" fmla="*/ 315437 h 321969"/>
              <a:gd name="connsiteX9" fmla="*/ 2433037 w 2800818"/>
              <a:gd name="connsiteY9" fmla="*/ 319025 h 321969"/>
              <a:gd name="connsiteX10" fmla="*/ 2800818 w 2800818"/>
              <a:gd name="connsiteY10" fmla="*/ 219074 h 321969"/>
              <a:gd name="connsiteX0" fmla="*/ 0 w 2800818"/>
              <a:gd name="connsiteY0" fmla="*/ 0 h 321969"/>
              <a:gd name="connsiteX1" fmla="*/ 321961 w 2800818"/>
              <a:gd name="connsiteY1" fmla="*/ 26978 h 321969"/>
              <a:gd name="connsiteX2" fmla="*/ 503734 w 2800818"/>
              <a:gd name="connsiteY2" fmla="*/ 44105 h 321969"/>
              <a:gd name="connsiteX3" fmla="*/ 650914 w 2800818"/>
              <a:gd name="connsiteY3" fmla="*/ 96777 h 321969"/>
              <a:gd name="connsiteX4" fmla="*/ 936817 w 2800818"/>
              <a:gd name="connsiteY4" fmla="*/ 163466 h 321969"/>
              <a:gd name="connsiteX5" fmla="*/ 1209523 w 2800818"/>
              <a:gd name="connsiteY5" fmla="*/ 242801 h 321969"/>
              <a:gd name="connsiteX6" fmla="*/ 1545031 w 2800818"/>
              <a:gd name="connsiteY6" fmla="*/ 292649 h 321969"/>
              <a:gd name="connsiteX7" fmla="*/ 1872634 w 2800818"/>
              <a:gd name="connsiteY7" fmla="*/ 321165 h 321969"/>
              <a:gd name="connsiteX8" fmla="*/ 2148484 w 2800818"/>
              <a:gd name="connsiteY8" fmla="*/ 315437 h 321969"/>
              <a:gd name="connsiteX9" fmla="*/ 2433037 w 2800818"/>
              <a:gd name="connsiteY9" fmla="*/ 319025 h 321969"/>
              <a:gd name="connsiteX10" fmla="*/ 2800818 w 2800818"/>
              <a:gd name="connsiteY10" fmla="*/ 219074 h 321969"/>
              <a:gd name="connsiteX0" fmla="*/ 0 w 2800818"/>
              <a:gd name="connsiteY0" fmla="*/ 0 h 321969"/>
              <a:gd name="connsiteX1" fmla="*/ 321961 w 2800818"/>
              <a:gd name="connsiteY1" fmla="*/ 26978 h 321969"/>
              <a:gd name="connsiteX2" fmla="*/ 650914 w 2800818"/>
              <a:gd name="connsiteY2" fmla="*/ 96777 h 321969"/>
              <a:gd name="connsiteX3" fmla="*/ 936817 w 2800818"/>
              <a:gd name="connsiteY3" fmla="*/ 163466 h 321969"/>
              <a:gd name="connsiteX4" fmla="*/ 1209523 w 2800818"/>
              <a:gd name="connsiteY4" fmla="*/ 242801 h 321969"/>
              <a:gd name="connsiteX5" fmla="*/ 1545031 w 2800818"/>
              <a:gd name="connsiteY5" fmla="*/ 292649 h 321969"/>
              <a:gd name="connsiteX6" fmla="*/ 1872634 w 2800818"/>
              <a:gd name="connsiteY6" fmla="*/ 321165 h 321969"/>
              <a:gd name="connsiteX7" fmla="*/ 2148484 w 2800818"/>
              <a:gd name="connsiteY7" fmla="*/ 315437 h 321969"/>
              <a:gd name="connsiteX8" fmla="*/ 2433037 w 2800818"/>
              <a:gd name="connsiteY8" fmla="*/ 319025 h 321969"/>
              <a:gd name="connsiteX9" fmla="*/ 2800818 w 2800818"/>
              <a:gd name="connsiteY9" fmla="*/ 219074 h 321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00818" h="321969">
                <a:moveTo>
                  <a:pt x="0" y="0"/>
                </a:moveTo>
                <a:cubicBezTo>
                  <a:pt x="151461" y="2998"/>
                  <a:pt x="220757" y="5995"/>
                  <a:pt x="321961" y="26978"/>
                </a:cubicBezTo>
                <a:cubicBezTo>
                  <a:pt x="430447" y="43107"/>
                  <a:pt x="548438" y="74029"/>
                  <a:pt x="650914" y="96777"/>
                </a:cubicBezTo>
                <a:cubicBezTo>
                  <a:pt x="753390" y="119525"/>
                  <a:pt x="843716" y="139129"/>
                  <a:pt x="936817" y="163466"/>
                </a:cubicBezTo>
                <a:cubicBezTo>
                  <a:pt x="1029919" y="187803"/>
                  <a:pt x="1108154" y="221271"/>
                  <a:pt x="1209523" y="242801"/>
                </a:cubicBezTo>
                <a:cubicBezTo>
                  <a:pt x="1310892" y="264331"/>
                  <a:pt x="1434512" y="279588"/>
                  <a:pt x="1545031" y="292649"/>
                </a:cubicBezTo>
                <a:cubicBezTo>
                  <a:pt x="1655550" y="305710"/>
                  <a:pt x="1795625" y="319223"/>
                  <a:pt x="1872634" y="321165"/>
                </a:cubicBezTo>
                <a:cubicBezTo>
                  <a:pt x="1958667" y="309550"/>
                  <a:pt x="2055084" y="315794"/>
                  <a:pt x="2148484" y="315437"/>
                </a:cubicBezTo>
                <a:cubicBezTo>
                  <a:pt x="2241884" y="315080"/>
                  <a:pt x="2277015" y="327450"/>
                  <a:pt x="2433037" y="319025"/>
                </a:cubicBezTo>
                <a:cubicBezTo>
                  <a:pt x="2609145" y="296129"/>
                  <a:pt x="2716847" y="259956"/>
                  <a:pt x="2800818" y="219074"/>
                </a:cubicBezTo>
              </a:path>
            </a:pathLst>
          </a:custGeom>
          <a:noFill/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pic>
        <p:nvPicPr>
          <p:cNvPr id="149" name="Picture 4">
            <a:extLst>
              <a:ext uri="{FF2B5EF4-FFF2-40B4-BE49-F238E27FC236}">
                <a16:creationId xmlns:a16="http://schemas.microsoft.com/office/drawing/2014/main" id="{4B16208F-9FF0-42CF-A2FD-D8B8D8455A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5556" b="89630" l="16561" r="8407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7831" y="4691674"/>
            <a:ext cx="252262" cy="2167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2" name="Picture 117">
            <a:extLst>
              <a:ext uri="{FF2B5EF4-FFF2-40B4-BE49-F238E27FC236}">
                <a16:creationId xmlns:a16="http://schemas.microsoft.com/office/drawing/2014/main" id="{1DED1223-59C6-4E27-A5B7-E88E5C530A93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372" y="4533545"/>
            <a:ext cx="166468" cy="166468"/>
          </a:xfrm>
          <a:prstGeom prst="rect">
            <a:avLst/>
          </a:prstGeom>
        </p:spPr>
      </p:pic>
      <p:pic>
        <p:nvPicPr>
          <p:cNvPr id="153" name="Picture 2" descr="C:\Users\Z3176\Documents\2017\OPI tréning\fotók\netural face.png">
            <a:extLst>
              <a:ext uri="{FF2B5EF4-FFF2-40B4-BE49-F238E27FC236}">
                <a16:creationId xmlns:a16="http://schemas.microsoft.com/office/drawing/2014/main" id="{57182EBB-A37B-4635-8B56-193918998B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4010" y="4913690"/>
            <a:ext cx="170417" cy="170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1" name="Picture 2" descr="C:\Users\Z3176\Documents\2017\OPI tréning\fotók\netural face.png">
            <a:extLst>
              <a:ext uri="{FF2B5EF4-FFF2-40B4-BE49-F238E27FC236}">
                <a16:creationId xmlns:a16="http://schemas.microsoft.com/office/drawing/2014/main" id="{B7CE2647-0ADC-47CC-BFD4-9A8DD67E77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3769" y="4866589"/>
            <a:ext cx="170417" cy="170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4" name="Picture 4">
            <a:extLst>
              <a:ext uri="{FF2B5EF4-FFF2-40B4-BE49-F238E27FC236}">
                <a16:creationId xmlns:a16="http://schemas.microsoft.com/office/drawing/2014/main" id="{91283C8E-244E-48AA-BF9D-CB6492236E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5556" b="89630" l="16561" r="8407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2052" y="4716575"/>
            <a:ext cx="252262" cy="2167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7475076"/>
      </p:ext>
    </p:extLst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0" name="Group 5">
            <a:extLst>
              <a:ext uri="{FF2B5EF4-FFF2-40B4-BE49-F238E27FC236}">
                <a16:creationId xmlns:a16="http://schemas.microsoft.com/office/drawing/2014/main" id="{FA609033-DBDF-4F3A-857F-A229CE60F6A6}"/>
              </a:ext>
            </a:extLst>
          </p:cNvPr>
          <p:cNvGrpSpPr/>
          <p:nvPr/>
        </p:nvGrpSpPr>
        <p:grpSpPr>
          <a:xfrm>
            <a:off x="7904391" y="426361"/>
            <a:ext cx="1204224" cy="4643423"/>
            <a:chOff x="1231906" y="598661"/>
            <a:chExt cx="1449877" cy="4788597"/>
          </a:xfrm>
        </p:grpSpPr>
        <p:sp>
          <p:nvSpPr>
            <p:cNvPr id="151" name="Téglalap 510">
              <a:extLst>
                <a:ext uri="{FF2B5EF4-FFF2-40B4-BE49-F238E27FC236}">
                  <a16:creationId xmlns:a16="http://schemas.microsoft.com/office/drawing/2014/main" id="{A368AD7B-260C-43C7-AFF4-ADBBAC840BAF}"/>
                </a:ext>
              </a:extLst>
            </p:cNvPr>
            <p:cNvSpPr/>
            <p:nvPr/>
          </p:nvSpPr>
          <p:spPr>
            <a:xfrm>
              <a:off x="1231906" y="598664"/>
              <a:ext cx="1449877" cy="4788594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6194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19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ON Brix Sans"/>
                <a:ea typeface="+mn-ea"/>
                <a:cs typeface="+mn-cs"/>
              </a:endParaRPr>
            </a:p>
          </p:txBody>
        </p:sp>
        <p:sp>
          <p:nvSpPr>
            <p:cNvPr id="152" name="Téglalap 514">
              <a:extLst>
                <a:ext uri="{FF2B5EF4-FFF2-40B4-BE49-F238E27FC236}">
                  <a16:creationId xmlns:a16="http://schemas.microsoft.com/office/drawing/2014/main" id="{CA9D84A8-4FB0-4C01-A72B-00801D95CDC0}"/>
                </a:ext>
              </a:extLst>
            </p:cNvPr>
            <p:cNvSpPr/>
            <p:nvPr/>
          </p:nvSpPr>
          <p:spPr>
            <a:xfrm>
              <a:off x="1272681" y="598661"/>
              <a:ext cx="1366234" cy="4213746"/>
            </a:xfrm>
            <a:prstGeom prst="rect">
              <a:avLst/>
            </a:prstGeom>
            <a:solidFill>
              <a:sysClr val="window" lastClr="FFFFFF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6194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19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ON Brix Sans"/>
                <a:ea typeface="+mn-ea"/>
                <a:cs typeface="+mn-cs"/>
              </a:endParaRPr>
            </a:p>
          </p:txBody>
        </p:sp>
      </p:grpSp>
      <p:grpSp>
        <p:nvGrpSpPr>
          <p:cNvPr id="147" name="Group 5">
            <a:extLst>
              <a:ext uri="{FF2B5EF4-FFF2-40B4-BE49-F238E27FC236}">
                <a16:creationId xmlns:a16="http://schemas.microsoft.com/office/drawing/2014/main" id="{1079D671-93D9-44B6-AA96-F9831EF1E77C}"/>
              </a:ext>
            </a:extLst>
          </p:cNvPr>
          <p:cNvGrpSpPr/>
          <p:nvPr/>
        </p:nvGrpSpPr>
        <p:grpSpPr>
          <a:xfrm>
            <a:off x="6615416" y="423259"/>
            <a:ext cx="1270354" cy="4643423"/>
            <a:chOff x="1231906" y="598661"/>
            <a:chExt cx="1449877" cy="4788597"/>
          </a:xfrm>
        </p:grpSpPr>
        <p:sp>
          <p:nvSpPr>
            <p:cNvPr id="148" name="Téglalap 510">
              <a:extLst>
                <a:ext uri="{FF2B5EF4-FFF2-40B4-BE49-F238E27FC236}">
                  <a16:creationId xmlns:a16="http://schemas.microsoft.com/office/drawing/2014/main" id="{43508BFD-8CB2-40D3-9644-A0A5ABF2436D}"/>
                </a:ext>
              </a:extLst>
            </p:cNvPr>
            <p:cNvSpPr/>
            <p:nvPr/>
          </p:nvSpPr>
          <p:spPr>
            <a:xfrm>
              <a:off x="1231906" y="598664"/>
              <a:ext cx="1449877" cy="4788594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6194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19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ON Brix Sans"/>
                <a:ea typeface="+mn-ea"/>
                <a:cs typeface="+mn-cs"/>
              </a:endParaRPr>
            </a:p>
          </p:txBody>
        </p:sp>
        <p:sp>
          <p:nvSpPr>
            <p:cNvPr id="149" name="Téglalap 514">
              <a:extLst>
                <a:ext uri="{FF2B5EF4-FFF2-40B4-BE49-F238E27FC236}">
                  <a16:creationId xmlns:a16="http://schemas.microsoft.com/office/drawing/2014/main" id="{83118DE9-9FE3-46FA-AC0E-9E6D20AA448A}"/>
                </a:ext>
              </a:extLst>
            </p:cNvPr>
            <p:cNvSpPr/>
            <p:nvPr/>
          </p:nvSpPr>
          <p:spPr>
            <a:xfrm>
              <a:off x="1272681" y="598661"/>
              <a:ext cx="1366234" cy="4213746"/>
            </a:xfrm>
            <a:prstGeom prst="rect">
              <a:avLst/>
            </a:prstGeom>
            <a:solidFill>
              <a:sysClr val="window" lastClr="FFFFFF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6194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19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ON Brix Sans"/>
                <a:ea typeface="+mn-ea"/>
                <a:cs typeface="+mn-cs"/>
              </a:endParaRPr>
            </a:p>
          </p:txBody>
        </p:sp>
      </p:grpSp>
      <p:grpSp>
        <p:nvGrpSpPr>
          <p:cNvPr id="144" name="Group 5">
            <a:extLst>
              <a:ext uri="{FF2B5EF4-FFF2-40B4-BE49-F238E27FC236}">
                <a16:creationId xmlns:a16="http://schemas.microsoft.com/office/drawing/2014/main" id="{AC12B7AC-AB80-4C50-9AAB-A868D275FD40}"/>
              </a:ext>
            </a:extLst>
          </p:cNvPr>
          <p:cNvGrpSpPr/>
          <p:nvPr/>
        </p:nvGrpSpPr>
        <p:grpSpPr>
          <a:xfrm>
            <a:off x="5328485" y="423259"/>
            <a:ext cx="1270354" cy="4643423"/>
            <a:chOff x="1231906" y="598661"/>
            <a:chExt cx="1449877" cy="4788597"/>
          </a:xfrm>
        </p:grpSpPr>
        <p:sp>
          <p:nvSpPr>
            <p:cNvPr id="145" name="Téglalap 510">
              <a:extLst>
                <a:ext uri="{FF2B5EF4-FFF2-40B4-BE49-F238E27FC236}">
                  <a16:creationId xmlns:a16="http://schemas.microsoft.com/office/drawing/2014/main" id="{F7DC2C2D-0D9D-4B2D-A690-460BA6B323C1}"/>
                </a:ext>
              </a:extLst>
            </p:cNvPr>
            <p:cNvSpPr/>
            <p:nvPr/>
          </p:nvSpPr>
          <p:spPr>
            <a:xfrm>
              <a:off x="1231906" y="598664"/>
              <a:ext cx="1449877" cy="4788594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6194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19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ON Brix Sans"/>
                <a:ea typeface="+mn-ea"/>
                <a:cs typeface="+mn-cs"/>
              </a:endParaRPr>
            </a:p>
          </p:txBody>
        </p:sp>
        <p:sp>
          <p:nvSpPr>
            <p:cNvPr id="146" name="Téglalap 514">
              <a:extLst>
                <a:ext uri="{FF2B5EF4-FFF2-40B4-BE49-F238E27FC236}">
                  <a16:creationId xmlns:a16="http://schemas.microsoft.com/office/drawing/2014/main" id="{BD9B58C2-716F-4322-9BA4-57A12E146D12}"/>
                </a:ext>
              </a:extLst>
            </p:cNvPr>
            <p:cNvSpPr/>
            <p:nvPr/>
          </p:nvSpPr>
          <p:spPr>
            <a:xfrm>
              <a:off x="1272681" y="598661"/>
              <a:ext cx="1366234" cy="4213746"/>
            </a:xfrm>
            <a:prstGeom prst="rect">
              <a:avLst/>
            </a:prstGeom>
            <a:solidFill>
              <a:sysClr val="window" lastClr="FFFFFF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6194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19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ON Brix Sans"/>
                <a:ea typeface="+mn-ea"/>
                <a:cs typeface="+mn-cs"/>
              </a:endParaRPr>
            </a:p>
          </p:txBody>
        </p:sp>
      </p:grpSp>
      <p:grpSp>
        <p:nvGrpSpPr>
          <p:cNvPr id="141" name="Group 5">
            <a:extLst>
              <a:ext uri="{FF2B5EF4-FFF2-40B4-BE49-F238E27FC236}">
                <a16:creationId xmlns:a16="http://schemas.microsoft.com/office/drawing/2014/main" id="{1ECDFEDC-7277-4548-9D89-E33FD7996CA6}"/>
              </a:ext>
            </a:extLst>
          </p:cNvPr>
          <p:cNvGrpSpPr/>
          <p:nvPr/>
        </p:nvGrpSpPr>
        <p:grpSpPr>
          <a:xfrm>
            <a:off x="4027610" y="423259"/>
            <a:ext cx="1270354" cy="4643423"/>
            <a:chOff x="1231906" y="598661"/>
            <a:chExt cx="1449877" cy="4788597"/>
          </a:xfrm>
        </p:grpSpPr>
        <p:sp>
          <p:nvSpPr>
            <p:cNvPr id="142" name="Téglalap 510">
              <a:extLst>
                <a:ext uri="{FF2B5EF4-FFF2-40B4-BE49-F238E27FC236}">
                  <a16:creationId xmlns:a16="http://schemas.microsoft.com/office/drawing/2014/main" id="{7DEAD00E-7772-4EF3-A46F-66D5F8750423}"/>
                </a:ext>
              </a:extLst>
            </p:cNvPr>
            <p:cNvSpPr/>
            <p:nvPr/>
          </p:nvSpPr>
          <p:spPr>
            <a:xfrm>
              <a:off x="1231906" y="598664"/>
              <a:ext cx="1449877" cy="4788594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6194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19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ON Brix Sans"/>
                <a:ea typeface="+mn-ea"/>
                <a:cs typeface="+mn-cs"/>
              </a:endParaRPr>
            </a:p>
          </p:txBody>
        </p:sp>
        <p:sp>
          <p:nvSpPr>
            <p:cNvPr id="143" name="Téglalap 514">
              <a:extLst>
                <a:ext uri="{FF2B5EF4-FFF2-40B4-BE49-F238E27FC236}">
                  <a16:creationId xmlns:a16="http://schemas.microsoft.com/office/drawing/2014/main" id="{FE395424-C5E5-486B-B879-46CF04274D39}"/>
                </a:ext>
              </a:extLst>
            </p:cNvPr>
            <p:cNvSpPr/>
            <p:nvPr/>
          </p:nvSpPr>
          <p:spPr>
            <a:xfrm>
              <a:off x="1272681" y="598661"/>
              <a:ext cx="1366234" cy="4213746"/>
            </a:xfrm>
            <a:prstGeom prst="rect">
              <a:avLst/>
            </a:prstGeom>
            <a:solidFill>
              <a:sysClr val="window" lastClr="FFFFFF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6194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19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ON Brix Sans"/>
                <a:ea typeface="+mn-ea"/>
                <a:cs typeface="+mn-cs"/>
              </a:endParaRPr>
            </a:p>
          </p:txBody>
        </p:sp>
      </p:grpSp>
      <p:grpSp>
        <p:nvGrpSpPr>
          <p:cNvPr id="133" name="Group 5">
            <a:extLst>
              <a:ext uri="{FF2B5EF4-FFF2-40B4-BE49-F238E27FC236}">
                <a16:creationId xmlns:a16="http://schemas.microsoft.com/office/drawing/2014/main" id="{3EEA0263-A0AF-4F38-AFBE-B34BD4E259E4}"/>
              </a:ext>
            </a:extLst>
          </p:cNvPr>
          <p:cNvGrpSpPr/>
          <p:nvPr/>
        </p:nvGrpSpPr>
        <p:grpSpPr>
          <a:xfrm>
            <a:off x="2752658" y="423259"/>
            <a:ext cx="1255503" cy="4643423"/>
            <a:chOff x="1231906" y="598661"/>
            <a:chExt cx="1449877" cy="4788597"/>
          </a:xfrm>
        </p:grpSpPr>
        <p:sp>
          <p:nvSpPr>
            <p:cNvPr id="139" name="Téglalap 510">
              <a:extLst>
                <a:ext uri="{FF2B5EF4-FFF2-40B4-BE49-F238E27FC236}">
                  <a16:creationId xmlns:a16="http://schemas.microsoft.com/office/drawing/2014/main" id="{D7359E74-D66A-47A2-AD0F-FEAD63EDD5BC}"/>
                </a:ext>
              </a:extLst>
            </p:cNvPr>
            <p:cNvSpPr/>
            <p:nvPr/>
          </p:nvSpPr>
          <p:spPr>
            <a:xfrm>
              <a:off x="1231906" y="598664"/>
              <a:ext cx="1449877" cy="4788594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6194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19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ON Brix Sans"/>
                <a:ea typeface="+mn-ea"/>
                <a:cs typeface="+mn-cs"/>
              </a:endParaRPr>
            </a:p>
          </p:txBody>
        </p:sp>
        <p:sp>
          <p:nvSpPr>
            <p:cNvPr id="140" name="Téglalap 514">
              <a:extLst>
                <a:ext uri="{FF2B5EF4-FFF2-40B4-BE49-F238E27FC236}">
                  <a16:creationId xmlns:a16="http://schemas.microsoft.com/office/drawing/2014/main" id="{EE2344B2-2BD4-4BD0-8D6F-EAFFE9D242AD}"/>
                </a:ext>
              </a:extLst>
            </p:cNvPr>
            <p:cNvSpPr/>
            <p:nvPr/>
          </p:nvSpPr>
          <p:spPr>
            <a:xfrm>
              <a:off x="1272681" y="598661"/>
              <a:ext cx="1366234" cy="4213746"/>
            </a:xfrm>
            <a:prstGeom prst="rect">
              <a:avLst/>
            </a:prstGeom>
            <a:solidFill>
              <a:sysClr val="window" lastClr="FFFFFF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6194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19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ON Brix Sans"/>
                <a:ea typeface="+mn-ea"/>
                <a:cs typeface="+mn-cs"/>
              </a:endParaRPr>
            </a:p>
          </p:txBody>
        </p:sp>
      </p:grpSp>
      <p:grpSp>
        <p:nvGrpSpPr>
          <p:cNvPr id="111" name="Group 5">
            <a:extLst>
              <a:ext uri="{FF2B5EF4-FFF2-40B4-BE49-F238E27FC236}">
                <a16:creationId xmlns:a16="http://schemas.microsoft.com/office/drawing/2014/main" id="{5035B180-4EA3-4298-8646-A8E1A1F4CD39}"/>
              </a:ext>
            </a:extLst>
          </p:cNvPr>
          <p:cNvGrpSpPr/>
          <p:nvPr/>
        </p:nvGrpSpPr>
        <p:grpSpPr>
          <a:xfrm>
            <a:off x="1437417" y="423259"/>
            <a:ext cx="1270354" cy="4643423"/>
            <a:chOff x="1231906" y="598661"/>
            <a:chExt cx="1449877" cy="4788597"/>
          </a:xfrm>
        </p:grpSpPr>
        <p:sp>
          <p:nvSpPr>
            <p:cNvPr id="125" name="Téglalap 510">
              <a:extLst>
                <a:ext uri="{FF2B5EF4-FFF2-40B4-BE49-F238E27FC236}">
                  <a16:creationId xmlns:a16="http://schemas.microsoft.com/office/drawing/2014/main" id="{616AD5A9-6B38-4744-9B05-9082E17E5546}"/>
                </a:ext>
              </a:extLst>
            </p:cNvPr>
            <p:cNvSpPr/>
            <p:nvPr/>
          </p:nvSpPr>
          <p:spPr>
            <a:xfrm>
              <a:off x="1231906" y="598664"/>
              <a:ext cx="1449877" cy="4788594"/>
            </a:xfrm>
            <a:prstGeom prst="rect">
              <a:avLst/>
            </a:prstGeom>
            <a:solidFill>
              <a:srgbClr val="FFFFFF">
                <a:lumMod val="85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6194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19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ON Brix Sans"/>
                <a:ea typeface="+mn-ea"/>
                <a:cs typeface="+mn-cs"/>
              </a:endParaRPr>
            </a:p>
          </p:txBody>
        </p:sp>
        <p:sp>
          <p:nvSpPr>
            <p:cNvPr id="127" name="Téglalap 514">
              <a:extLst>
                <a:ext uri="{FF2B5EF4-FFF2-40B4-BE49-F238E27FC236}">
                  <a16:creationId xmlns:a16="http://schemas.microsoft.com/office/drawing/2014/main" id="{27C4FFC2-BFBD-480B-9AD1-41144DDCBB47}"/>
                </a:ext>
              </a:extLst>
            </p:cNvPr>
            <p:cNvSpPr/>
            <p:nvPr/>
          </p:nvSpPr>
          <p:spPr>
            <a:xfrm>
              <a:off x="1272681" y="598661"/>
              <a:ext cx="1366234" cy="4213746"/>
            </a:xfrm>
            <a:prstGeom prst="rect">
              <a:avLst/>
            </a:prstGeom>
            <a:solidFill>
              <a:sysClr val="window" lastClr="FFFFFF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61949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hu-HU" sz="19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ON Brix Sans"/>
                <a:ea typeface="+mn-ea"/>
                <a:cs typeface="+mn-cs"/>
              </a:endParaRPr>
            </a:p>
          </p:txBody>
        </p:sp>
      </p:grpSp>
      <p:sp>
        <p:nvSpPr>
          <p:cNvPr id="15" name="Téglalap 308">
            <a:extLst>
              <a:ext uri="{FF2B5EF4-FFF2-40B4-BE49-F238E27FC236}">
                <a16:creationId xmlns:a16="http://schemas.microsoft.com/office/drawing/2014/main" id="{72AC3552-F34D-4DBF-99E4-F6F6F0F1C0D3}"/>
              </a:ext>
            </a:extLst>
          </p:cNvPr>
          <p:cNvSpPr/>
          <p:nvPr/>
        </p:nvSpPr>
        <p:spPr>
          <a:xfrm>
            <a:off x="333420" y="1656170"/>
            <a:ext cx="8744290" cy="468000"/>
          </a:xfrm>
          <a:prstGeom prst="rect">
            <a:avLst/>
          </a:prstGeom>
          <a:solidFill>
            <a:schemeClr val="accent3">
              <a:alpha val="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070"/>
          </a:p>
        </p:txBody>
      </p:sp>
      <p:cxnSp>
        <p:nvCxnSpPr>
          <p:cNvPr id="16" name="Egyenes összekötő 309">
            <a:extLst>
              <a:ext uri="{FF2B5EF4-FFF2-40B4-BE49-F238E27FC236}">
                <a16:creationId xmlns:a16="http://schemas.microsoft.com/office/drawing/2014/main" id="{0AD20133-4278-45C8-8F51-55CA8E5BA48C}"/>
              </a:ext>
            </a:extLst>
          </p:cNvPr>
          <p:cNvCxnSpPr>
            <a:cxnSpLocks/>
          </p:cNvCxnSpPr>
          <p:nvPr/>
        </p:nvCxnSpPr>
        <p:spPr>
          <a:xfrm>
            <a:off x="339493" y="1656168"/>
            <a:ext cx="8738217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Egyenes összekötő 310">
            <a:extLst>
              <a:ext uri="{FF2B5EF4-FFF2-40B4-BE49-F238E27FC236}">
                <a16:creationId xmlns:a16="http://schemas.microsoft.com/office/drawing/2014/main" id="{13A28EEC-3374-481C-96D5-37C010DFD8FD}"/>
              </a:ext>
            </a:extLst>
          </p:cNvPr>
          <p:cNvCxnSpPr>
            <a:cxnSpLocks/>
          </p:cNvCxnSpPr>
          <p:nvPr/>
        </p:nvCxnSpPr>
        <p:spPr>
          <a:xfrm>
            <a:off x="325281" y="2124170"/>
            <a:ext cx="8761555" cy="17185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Egyenes összekötő 319">
            <a:extLst>
              <a:ext uri="{FF2B5EF4-FFF2-40B4-BE49-F238E27FC236}">
                <a16:creationId xmlns:a16="http://schemas.microsoft.com/office/drawing/2014/main" id="{B3E9319E-677E-4F74-A0C2-6177FE958FBC}"/>
              </a:ext>
            </a:extLst>
          </p:cNvPr>
          <p:cNvCxnSpPr>
            <a:cxnSpLocks/>
          </p:cNvCxnSpPr>
          <p:nvPr/>
        </p:nvCxnSpPr>
        <p:spPr>
          <a:xfrm>
            <a:off x="333420" y="3956445"/>
            <a:ext cx="8744290" cy="12111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gyenes összekötő 320">
            <a:extLst>
              <a:ext uri="{FF2B5EF4-FFF2-40B4-BE49-F238E27FC236}">
                <a16:creationId xmlns:a16="http://schemas.microsoft.com/office/drawing/2014/main" id="{44DE7E0F-E473-4D0C-A86A-87B1D07767E5}"/>
              </a:ext>
            </a:extLst>
          </p:cNvPr>
          <p:cNvCxnSpPr>
            <a:cxnSpLocks/>
          </p:cNvCxnSpPr>
          <p:nvPr/>
        </p:nvCxnSpPr>
        <p:spPr>
          <a:xfrm flipV="1">
            <a:off x="346561" y="4454641"/>
            <a:ext cx="8740275" cy="5625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églalap 283">
            <a:extLst>
              <a:ext uri="{FF2B5EF4-FFF2-40B4-BE49-F238E27FC236}">
                <a16:creationId xmlns:a16="http://schemas.microsoft.com/office/drawing/2014/main" id="{8C2DBD32-E3C1-4C26-B914-3C314FF2F8C3}"/>
              </a:ext>
            </a:extLst>
          </p:cNvPr>
          <p:cNvSpPr/>
          <p:nvPr/>
        </p:nvSpPr>
        <p:spPr>
          <a:xfrm>
            <a:off x="333420" y="407071"/>
            <a:ext cx="983323" cy="2803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34902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hu-HU" sz="1222" b="1" kern="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Szakasz</a:t>
            </a:r>
            <a:endParaRPr lang="en-US" sz="1222" b="1" kern="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29" name="Téglalap 285">
            <a:extLst>
              <a:ext uri="{FF2B5EF4-FFF2-40B4-BE49-F238E27FC236}">
                <a16:creationId xmlns:a16="http://schemas.microsoft.com/office/drawing/2014/main" id="{E75EBD64-C858-4C55-8CAE-3E9C724AF809}"/>
              </a:ext>
            </a:extLst>
          </p:cNvPr>
          <p:cNvSpPr/>
          <p:nvPr/>
        </p:nvSpPr>
        <p:spPr>
          <a:xfrm>
            <a:off x="270968" y="4036642"/>
            <a:ext cx="796082" cy="2803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734902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hu-HU" sz="1222" b="1" kern="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Szereplő</a:t>
            </a:r>
            <a:endParaRPr lang="en-US" sz="1222" b="1" kern="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30" name="Téglalap 286">
            <a:extLst>
              <a:ext uri="{FF2B5EF4-FFF2-40B4-BE49-F238E27FC236}">
                <a16:creationId xmlns:a16="http://schemas.microsoft.com/office/drawing/2014/main" id="{3771C411-2039-4033-8F81-695D313D599B}"/>
              </a:ext>
            </a:extLst>
          </p:cNvPr>
          <p:cNvSpPr/>
          <p:nvPr/>
        </p:nvSpPr>
        <p:spPr>
          <a:xfrm>
            <a:off x="335979" y="1754720"/>
            <a:ext cx="846707" cy="2803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734902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hu-HU" sz="1222" b="1" kern="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Csatornák</a:t>
            </a:r>
            <a:endParaRPr lang="en-US" sz="1222" b="1" kern="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32" name="Téglalap 321">
            <a:extLst>
              <a:ext uri="{FF2B5EF4-FFF2-40B4-BE49-F238E27FC236}">
                <a16:creationId xmlns:a16="http://schemas.microsoft.com/office/drawing/2014/main" id="{3C96E879-A31D-4B6B-881B-4E6CFB193935}"/>
              </a:ext>
            </a:extLst>
          </p:cNvPr>
          <p:cNvSpPr/>
          <p:nvPr/>
        </p:nvSpPr>
        <p:spPr>
          <a:xfrm>
            <a:off x="325281" y="2184425"/>
            <a:ext cx="826688" cy="844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34902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hu-HU" sz="1222" b="1" kern="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Új belépő fájó pontja és „</a:t>
            </a:r>
            <a:r>
              <a:rPr lang="hu-HU" sz="1222" b="1" kern="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VoC</a:t>
            </a:r>
            <a:r>
              <a:rPr lang="hu-HU" sz="1222" b="1" kern="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”</a:t>
            </a:r>
            <a:endParaRPr lang="en-US" sz="1222" b="1" kern="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33" name="Téglalap 283">
            <a:extLst>
              <a:ext uri="{FF2B5EF4-FFF2-40B4-BE49-F238E27FC236}">
                <a16:creationId xmlns:a16="http://schemas.microsoft.com/office/drawing/2014/main" id="{3702543B-D672-460A-AF5B-6BF7DA3DED43}"/>
              </a:ext>
            </a:extLst>
          </p:cNvPr>
          <p:cNvSpPr/>
          <p:nvPr/>
        </p:nvSpPr>
        <p:spPr>
          <a:xfrm>
            <a:off x="333420" y="979898"/>
            <a:ext cx="983323" cy="4684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34902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hu-HU" sz="1222" b="1" kern="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Érintkezési Pont</a:t>
            </a:r>
            <a:endParaRPr lang="en-US" sz="1222" b="1" kern="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cxnSp>
        <p:nvCxnSpPr>
          <p:cNvPr id="55" name="Straight Connector 46">
            <a:extLst>
              <a:ext uri="{FF2B5EF4-FFF2-40B4-BE49-F238E27FC236}">
                <a16:creationId xmlns:a16="http://schemas.microsoft.com/office/drawing/2014/main" id="{FA0CE41B-E73A-404A-AF82-A016A18BC1CD}"/>
              </a:ext>
            </a:extLst>
          </p:cNvPr>
          <p:cNvCxnSpPr>
            <a:cxnSpLocks/>
            <a:endCxn id="116" idx="2"/>
          </p:cNvCxnSpPr>
          <p:nvPr/>
        </p:nvCxnSpPr>
        <p:spPr>
          <a:xfrm flipV="1">
            <a:off x="2022213" y="1465022"/>
            <a:ext cx="6492197" cy="32918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églalap 2">
            <a:extLst>
              <a:ext uri="{FF2B5EF4-FFF2-40B4-BE49-F238E27FC236}">
                <a16:creationId xmlns:a16="http://schemas.microsoft.com/office/drawing/2014/main" id="{93DF549D-8D1D-4AED-89AC-48DB35CDCC1D}"/>
              </a:ext>
            </a:extLst>
          </p:cNvPr>
          <p:cNvSpPr/>
          <p:nvPr/>
        </p:nvSpPr>
        <p:spPr>
          <a:xfrm rot="5400000">
            <a:off x="1754306" y="401987"/>
            <a:ext cx="636576" cy="1197068"/>
          </a:xfrm>
          <a:prstGeom prst="rect">
            <a:avLst/>
          </a:prstGeom>
          <a:noFill/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vert270" lIns="73490" tIns="36745" rIns="73490" bIns="36745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u-HU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Betanulási terv alapján működöm</a:t>
            </a:r>
          </a:p>
        </p:txBody>
      </p:sp>
      <p:sp>
        <p:nvSpPr>
          <p:cNvPr id="59" name="Téglalap 8">
            <a:extLst>
              <a:ext uri="{FF2B5EF4-FFF2-40B4-BE49-F238E27FC236}">
                <a16:creationId xmlns:a16="http://schemas.microsoft.com/office/drawing/2014/main" id="{582C1D52-2986-4C75-9D6B-6BDD2046ADEC}"/>
              </a:ext>
            </a:extLst>
          </p:cNvPr>
          <p:cNvSpPr/>
          <p:nvPr/>
        </p:nvSpPr>
        <p:spPr>
          <a:xfrm rot="5400000">
            <a:off x="3073602" y="421663"/>
            <a:ext cx="613614" cy="1134755"/>
          </a:xfrm>
          <a:prstGeom prst="rect">
            <a:avLst/>
          </a:prstGeom>
          <a:noFill/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vert270" lIns="73490" tIns="36745" rIns="73490" bIns="36745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u-HU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Vezetőmmel megfogalmazzuk a TÉR céljaimat</a:t>
            </a:r>
            <a:endParaRPr lang="hu-HU" sz="7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0" name="Téglalap 8">
            <a:extLst>
              <a:ext uri="{FF2B5EF4-FFF2-40B4-BE49-F238E27FC236}">
                <a16:creationId xmlns:a16="http://schemas.microsoft.com/office/drawing/2014/main" id="{285C2CEB-8310-421F-B4A8-4FF825543655}"/>
              </a:ext>
            </a:extLst>
          </p:cNvPr>
          <p:cNvSpPr/>
          <p:nvPr/>
        </p:nvSpPr>
        <p:spPr>
          <a:xfrm rot="5400000">
            <a:off x="4286247" y="460239"/>
            <a:ext cx="753081" cy="1197069"/>
          </a:xfrm>
          <a:prstGeom prst="rect">
            <a:avLst/>
          </a:prstGeom>
          <a:noFill/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vert270" lIns="73490" tIns="36745" rIns="73490" bIns="36745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u-HU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Szemléletformáló kötelező oktatásokat kapok (pl. </a:t>
            </a:r>
            <a:r>
              <a:rPr lang="hu-HU" sz="8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lean</a:t>
            </a:r>
            <a:r>
              <a:rPr lang="hu-HU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</a:t>
            </a:r>
            <a:r>
              <a:rPr lang="hu-HU" sz="8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compliance</a:t>
            </a:r>
            <a:r>
              <a:rPr lang="hu-HU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stb.)</a:t>
            </a:r>
            <a:endParaRPr lang="hu-HU" sz="7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1" name="Téglalap 8">
            <a:extLst>
              <a:ext uri="{FF2B5EF4-FFF2-40B4-BE49-F238E27FC236}">
                <a16:creationId xmlns:a16="http://schemas.microsoft.com/office/drawing/2014/main" id="{4860BFF8-4F7B-4B28-A9B5-D3FBE9757B57}"/>
              </a:ext>
            </a:extLst>
          </p:cNvPr>
          <p:cNvSpPr/>
          <p:nvPr/>
        </p:nvSpPr>
        <p:spPr>
          <a:xfrm rot="5400000">
            <a:off x="5592617" y="426579"/>
            <a:ext cx="742091" cy="1253400"/>
          </a:xfrm>
          <a:prstGeom prst="rect">
            <a:avLst/>
          </a:prstGeom>
          <a:noFill/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vert270" lIns="73490" tIns="36745" rIns="73490" bIns="36745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u-HU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Kötelező céges - munkakör specifikus - ismereteket megkapom </a:t>
            </a:r>
          </a:p>
        </p:txBody>
      </p:sp>
      <p:sp>
        <p:nvSpPr>
          <p:cNvPr id="62" name="Téglalap 8">
            <a:extLst>
              <a:ext uri="{FF2B5EF4-FFF2-40B4-BE49-F238E27FC236}">
                <a16:creationId xmlns:a16="http://schemas.microsoft.com/office/drawing/2014/main" id="{BF0743A2-74C1-4CA6-87EA-57F110DA2B3D}"/>
              </a:ext>
            </a:extLst>
          </p:cNvPr>
          <p:cNvSpPr/>
          <p:nvPr/>
        </p:nvSpPr>
        <p:spPr>
          <a:xfrm rot="5400000">
            <a:off x="7018929" y="304086"/>
            <a:ext cx="463328" cy="1219622"/>
          </a:xfrm>
          <a:prstGeom prst="rect">
            <a:avLst/>
          </a:prstGeom>
          <a:noFill/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vert270" lIns="73490" tIns="36745" rIns="73490" bIns="36745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u-HU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Rendszeres visszajelzést kapok vezetőmtől/ mentoromtól</a:t>
            </a:r>
          </a:p>
          <a:p>
            <a:pPr algn="ctr"/>
            <a:r>
              <a:rPr lang="hu-HU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szakmai munkámról, céges beilleszkedésemről is</a:t>
            </a:r>
            <a:endParaRPr lang="hu-HU" sz="7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3" name="Téglalap 282">
            <a:extLst>
              <a:ext uri="{FF2B5EF4-FFF2-40B4-BE49-F238E27FC236}">
                <a16:creationId xmlns:a16="http://schemas.microsoft.com/office/drawing/2014/main" id="{54060C30-C77A-4230-AEDE-DE2E5A2E72E8}"/>
              </a:ext>
            </a:extLst>
          </p:cNvPr>
          <p:cNvSpPr/>
          <p:nvPr/>
        </p:nvSpPr>
        <p:spPr>
          <a:xfrm>
            <a:off x="1445764" y="423259"/>
            <a:ext cx="2557732" cy="27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900" b="1" dirty="0">
                <a:solidFill>
                  <a:schemeClr val="bg1"/>
                </a:solidFill>
              </a:rPr>
              <a:t>Mindennapi működés</a:t>
            </a:r>
          </a:p>
        </p:txBody>
      </p:sp>
      <p:sp>
        <p:nvSpPr>
          <p:cNvPr id="74" name="Cím 1">
            <a:extLst>
              <a:ext uri="{FF2B5EF4-FFF2-40B4-BE49-F238E27FC236}">
                <a16:creationId xmlns:a16="http://schemas.microsoft.com/office/drawing/2014/main" id="{1CE63F7E-1F65-4180-9C2E-CE889E18F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55476" y="96189"/>
            <a:ext cx="4790049" cy="310882"/>
          </a:xfrm>
        </p:spPr>
        <p:txBody>
          <a:bodyPr/>
          <a:lstStyle/>
          <a:p>
            <a:pPr algn="r"/>
            <a:r>
              <a:rPr lang="hu-HU" sz="2000" dirty="0">
                <a:solidFill>
                  <a:srgbClr val="FFC000"/>
                </a:solidFill>
              </a:rPr>
              <a:t>Beilleszkedési folyamat</a:t>
            </a:r>
          </a:p>
        </p:txBody>
      </p:sp>
      <p:sp>
        <p:nvSpPr>
          <p:cNvPr id="75" name="Oval 49">
            <a:extLst>
              <a:ext uri="{FF2B5EF4-FFF2-40B4-BE49-F238E27FC236}">
                <a16:creationId xmlns:a16="http://schemas.microsoft.com/office/drawing/2014/main" id="{403A2D12-EC4B-420B-9D2F-1EFF5EF360C0}"/>
              </a:ext>
            </a:extLst>
          </p:cNvPr>
          <p:cNvSpPr/>
          <p:nvPr/>
        </p:nvSpPr>
        <p:spPr>
          <a:xfrm>
            <a:off x="385730" y="135934"/>
            <a:ext cx="122172" cy="127349"/>
          </a:xfrm>
          <a:prstGeom prst="ellipse">
            <a:avLst/>
          </a:prstGeom>
          <a:solidFill>
            <a:schemeClr val="accent3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490" tIns="36745" rIns="73490" bIns="36745" rtlCol="0" anchor="ctr"/>
          <a:lstStyle/>
          <a:p>
            <a:pPr algn="ctr"/>
            <a:endParaRPr lang="en-US" sz="1070"/>
          </a:p>
        </p:txBody>
      </p:sp>
      <p:sp>
        <p:nvSpPr>
          <p:cNvPr id="76" name="TextBox 3">
            <a:extLst>
              <a:ext uri="{FF2B5EF4-FFF2-40B4-BE49-F238E27FC236}">
                <a16:creationId xmlns:a16="http://schemas.microsoft.com/office/drawing/2014/main" id="{3A5B995C-1B6C-4766-9D65-252FC529FD35}"/>
              </a:ext>
            </a:extLst>
          </p:cNvPr>
          <p:cNvSpPr txBox="1"/>
          <p:nvPr/>
        </p:nvSpPr>
        <p:spPr>
          <a:xfrm>
            <a:off x="587401" y="78318"/>
            <a:ext cx="714223" cy="26461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764"/>
              </a:lnSpc>
            </a:pPr>
            <a:r>
              <a:rPr lang="hu-HU" sz="688" dirty="0">
                <a:solidFill>
                  <a:srgbClr val="FFC000"/>
                </a:solidFill>
              </a:rPr>
              <a:t>Mindenkit érintő </a:t>
            </a:r>
            <a:r>
              <a:rPr lang="hu-HU" sz="688" dirty="0" err="1">
                <a:solidFill>
                  <a:srgbClr val="FFC000"/>
                </a:solidFill>
              </a:rPr>
              <a:t>touchpoint</a:t>
            </a:r>
            <a:endParaRPr lang="en-US" sz="688" dirty="0">
              <a:solidFill>
                <a:srgbClr val="FFC000"/>
              </a:solidFill>
            </a:endParaRPr>
          </a:p>
        </p:txBody>
      </p:sp>
      <p:sp>
        <p:nvSpPr>
          <p:cNvPr id="77" name="Oval 49">
            <a:extLst>
              <a:ext uri="{FF2B5EF4-FFF2-40B4-BE49-F238E27FC236}">
                <a16:creationId xmlns:a16="http://schemas.microsoft.com/office/drawing/2014/main" id="{06696957-97B1-4694-B43B-AFBA5F7112C6}"/>
              </a:ext>
            </a:extLst>
          </p:cNvPr>
          <p:cNvSpPr/>
          <p:nvPr/>
        </p:nvSpPr>
        <p:spPr>
          <a:xfrm>
            <a:off x="1416098" y="135935"/>
            <a:ext cx="139584" cy="145536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490" tIns="36745" rIns="73490" bIns="36745" rtlCol="0" anchor="ctr"/>
          <a:lstStyle/>
          <a:p>
            <a:pPr algn="ctr"/>
            <a:endParaRPr lang="en-US" sz="1070"/>
          </a:p>
        </p:txBody>
      </p:sp>
      <p:sp>
        <p:nvSpPr>
          <p:cNvPr id="78" name="TextBox 3">
            <a:extLst>
              <a:ext uri="{FF2B5EF4-FFF2-40B4-BE49-F238E27FC236}">
                <a16:creationId xmlns:a16="http://schemas.microsoft.com/office/drawing/2014/main" id="{339BE5C3-AF25-4F19-B59C-285405C241F3}"/>
              </a:ext>
            </a:extLst>
          </p:cNvPr>
          <p:cNvSpPr txBox="1"/>
          <p:nvPr/>
        </p:nvSpPr>
        <p:spPr>
          <a:xfrm>
            <a:off x="1610442" y="92426"/>
            <a:ext cx="900420" cy="25051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764"/>
              </a:lnSpc>
            </a:pPr>
            <a:r>
              <a:rPr lang="hu-HU" sz="688" dirty="0">
                <a:solidFill>
                  <a:srgbClr val="FFC000"/>
                </a:solidFill>
              </a:rPr>
              <a:t>Nem mindenkit érintő </a:t>
            </a:r>
            <a:r>
              <a:rPr lang="hu-HU" sz="688" dirty="0" err="1">
                <a:solidFill>
                  <a:srgbClr val="FFC000"/>
                </a:solidFill>
              </a:rPr>
              <a:t>touchpoint</a:t>
            </a:r>
            <a:endParaRPr lang="en-US" sz="688" dirty="0">
              <a:solidFill>
                <a:srgbClr val="FFC000"/>
              </a:solidFill>
            </a:endParaRPr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701CE08E-0C0D-422C-84B1-EBCD0AF9BADE}"/>
              </a:ext>
            </a:extLst>
          </p:cNvPr>
          <p:cNvGrpSpPr/>
          <p:nvPr/>
        </p:nvGrpSpPr>
        <p:grpSpPr>
          <a:xfrm>
            <a:off x="8701690" y="4694365"/>
            <a:ext cx="636449" cy="492310"/>
            <a:chOff x="8263671" y="100977"/>
            <a:chExt cx="636449" cy="492310"/>
          </a:xfrm>
        </p:grpSpPr>
        <p:sp>
          <p:nvSpPr>
            <p:cNvPr id="80" name="Ellipszis 2064">
              <a:extLst>
                <a:ext uri="{FF2B5EF4-FFF2-40B4-BE49-F238E27FC236}">
                  <a16:creationId xmlns:a16="http://schemas.microsoft.com/office/drawing/2014/main" id="{67520D9B-5799-4577-A3ED-7264EBCF0760}"/>
                </a:ext>
              </a:extLst>
            </p:cNvPr>
            <p:cNvSpPr/>
            <p:nvPr/>
          </p:nvSpPr>
          <p:spPr>
            <a:xfrm>
              <a:off x="8263671" y="104649"/>
              <a:ext cx="407502" cy="40750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070"/>
            </a:p>
          </p:txBody>
        </p:sp>
        <p:sp>
          <p:nvSpPr>
            <p:cNvPr id="81" name="Szövegdoboz 2065">
              <a:extLst>
                <a:ext uri="{FF2B5EF4-FFF2-40B4-BE49-F238E27FC236}">
                  <a16:creationId xmlns:a16="http://schemas.microsoft.com/office/drawing/2014/main" id="{0F4126BB-6D2B-43E5-B566-2679D56E7BA2}"/>
                </a:ext>
              </a:extLst>
            </p:cNvPr>
            <p:cNvSpPr txBox="1"/>
            <p:nvPr/>
          </p:nvSpPr>
          <p:spPr>
            <a:xfrm>
              <a:off x="8383466" y="100977"/>
              <a:ext cx="516654" cy="492310"/>
            </a:xfrm>
            <a:prstGeom prst="rect">
              <a:avLst/>
            </a:prstGeom>
            <a:noFill/>
          </p:spPr>
          <p:txBody>
            <a:bodyPr wrap="none" lIns="0" tIns="0" rIns="0" bIns="0" rtlCol="0">
              <a:noAutofit/>
            </a:bodyPr>
            <a:lstStyle/>
            <a:p>
              <a:r>
                <a:rPr lang="hu-HU" sz="2445" b="1" dirty="0">
                  <a:solidFill>
                    <a:schemeClr val="bg1"/>
                  </a:solidFill>
                </a:rPr>
                <a:t>3</a:t>
              </a:r>
            </a:p>
          </p:txBody>
        </p:sp>
      </p:grpSp>
      <p:sp>
        <p:nvSpPr>
          <p:cNvPr id="83" name="Oval 49">
            <a:extLst>
              <a:ext uri="{FF2B5EF4-FFF2-40B4-BE49-F238E27FC236}">
                <a16:creationId xmlns:a16="http://schemas.microsoft.com/office/drawing/2014/main" id="{11332BD8-F58B-49B3-A823-E8B76C8E0318}"/>
              </a:ext>
            </a:extLst>
          </p:cNvPr>
          <p:cNvSpPr/>
          <p:nvPr/>
        </p:nvSpPr>
        <p:spPr>
          <a:xfrm>
            <a:off x="1928526" y="1418091"/>
            <a:ext cx="148832" cy="144000"/>
          </a:xfrm>
          <a:prstGeom prst="ellipse">
            <a:avLst/>
          </a:prstGeom>
          <a:solidFill>
            <a:schemeClr val="accent3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490" tIns="36745" rIns="73490" bIns="36745" rtlCol="0" anchor="ctr"/>
          <a:lstStyle/>
          <a:p>
            <a:pPr algn="ctr"/>
            <a:endParaRPr lang="en-US" sz="1070"/>
          </a:p>
        </p:txBody>
      </p:sp>
      <p:sp>
        <p:nvSpPr>
          <p:cNvPr id="84" name="TextBox 3">
            <a:extLst>
              <a:ext uri="{FF2B5EF4-FFF2-40B4-BE49-F238E27FC236}">
                <a16:creationId xmlns:a16="http://schemas.microsoft.com/office/drawing/2014/main" id="{0733B156-E95B-4D3F-84F0-43E68219BCC5}"/>
              </a:ext>
            </a:extLst>
          </p:cNvPr>
          <p:cNvSpPr txBox="1"/>
          <p:nvPr/>
        </p:nvSpPr>
        <p:spPr>
          <a:xfrm>
            <a:off x="2943184" y="112287"/>
            <a:ext cx="714223" cy="26461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764"/>
              </a:lnSpc>
            </a:pPr>
            <a:r>
              <a:rPr lang="hu-HU" sz="688" dirty="0">
                <a:solidFill>
                  <a:srgbClr val="FFC000"/>
                </a:solidFill>
              </a:rPr>
              <a:t>Kritikus TP</a:t>
            </a:r>
            <a:endParaRPr lang="en-US" sz="688" dirty="0">
              <a:solidFill>
                <a:srgbClr val="FFC000"/>
              </a:solidFill>
            </a:endParaRPr>
          </a:p>
        </p:txBody>
      </p:sp>
      <p:sp>
        <p:nvSpPr>
          <p:cNvPr id="90" name="Téglalap 2">
            <a:extLst>
              <a:ext uri="{FF2B5EF4-FFF2-40B4-BE49-F238E27FC236}">
                <a16:creationId xmlns:a16="http://schemas.microsoft.com/office/drawing/2014/main" id="{70D6DE42-522D-4230-A7D9-EC6057189B92}"/>
              </a:ext>
            </a:extLst>
          </p:cNvPr>
          <p:cNvSpPr/>
          <p:nvPr/>
        </p:nvSpPr>
        <p:spPr>
          <a:xfrm rot="5400000">
            <a:off x="1885934" y="3614497"/>
            <a:ext cx="359194" cy="1043091"/>
          </a:xfrm>
          <a:prstGeom prst="rect">
            <a:avLst/>
          </a:prstGeom>
          <a:noFill/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vert270" lIns="73490" tIns="36745" rIns="73490" bIns="36745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u-HU" sz="764" dirty="0">
                <a:solidFill>
                  <a:schemeClr val="tx1">
                    <a:lumMod val="65000"/>
                    <a:lumOff val="35000"/>
                  </a:schemeClr>
                </a:solidFill>
              </a:rPr>
              <a:t>Új belépő</a:t>
            </a:r>
          </a:p>
          <a:p>
            <a:pPr algn="ctr"/>
            <a:r>
              <a:rPr lang="hu-HU" sz="764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Vezető/ dedikált kollega</a:t>
            </a:r>
          </a:p>
          <a:p>
            <a:pPr algn="ctr"/>
            <a:r>
              <a:rPr lang="hu-HU" sz="764" dirty="0">
                <a:solidFill>
                  <a:schemeClr val="tx1">
                    <a:lumMod val="65000"/>
                    <a:lumOff val="35000"/>
                  </a:schemeClr>
                </a:solidFill>
              </a:rPr>
              <a:t>Közvetlen kollegák</a:t>
            </a:r>
          </a:p>
        </p:txBody>
      </p:sp>
      <p:sp>
        <p:nvSpPr>
          <p:cNvPr id="99" name="Téglalap 2">
            <a:extLst>
              <a:ext uri="{FF2B5EF4-FFF2-40B4-BE49-F238E27FC236}">
                <a16:creationId xmlns:a16="http://schemas.microsoft.com/office/drawing/2014/main" id="{3D1CA419-B5BA-49D2-BE72-7F2EC7792AED}"/>
              </a:ext>
            </a:extLst>
          </p:cNvPr>
          <p:cNvSpPr/>
          <p:nvPr/>
        </p:nvSpPr>
        <p:spPr>
          <a:xfrm rot="5400000">
            <a:off x="3157980" y="3648889"/>
            <a:ext cx="407851" cy="1043091"/>
          </a:xfrm>
          <a:prstGeom prst="rect">
            <a:avLst/>
          </a:prstGeom>
          <a:noFill/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vert270" lIns="73490" tIns="36745" rIns="73490" bIns="36745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u-HU" sz="764" dirty="0">
                <a:solidFill>
                  <a:schemeClr val="tx1">
                    <a:lumMod val="65000"/>
                    <a:lumOff val="35000"/>
                  </a:schemeClr>
                </a:solidFill>
              </a:rPr>
              <a:t>Új belépő</a:t>
            </a:r>
          </a:p>
          <a:p>
            <a:pPr algn="ctr"/>
            <a:r>
              <a:rPr lang="hu-HU" sz="764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Vezető</a:t>
            </a:r>
          </a:p>
        </p:txBody>
      </p:sp>
      <p:sp>
        <p:nvSpPr>
          <p:cNvPr id="100" name="Téglalap 2">
            <a:extLst>
              <a:ext uri="{FF2B5EF4-FFF2-40B4-BE49-F238E27FC236}">
                <a16:creationId xmlns:a16="http://schemas.microsoft.com/office/drawing/2014/main" id="{2C98F0F3-D1EE-4FA1-89C4-EC8C7A27D6AF}"/>
              </a:ext>
            </a:extLst>
          </p:cNvPr>
          <p:cNvSpPr/>
          <p:nvPr/>
        </p:nvSpPr>
        <p:spPr>
          <a:xfrm rot="5400000">
            <a:off x="4456614" y="3660095"/>
            <a:ext cx="430416" cy="1043091"/>
          </a:xfrm>
          <a:prstGeom prst="rect">
            <a:avLst/>
          </a:prstGeom>
          <a:noFill/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vert270" lIns="73490" tIns="36745" rIns="73490" bIns="36745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u-HU" sz="764" dirty="0">
                <a:solidFill>
                  <a:schemeClr val="tx1">
                    <a:lumMod val="65000"/>
                    <a:lumOff val="35000"/>
                  </a:schemeClr>
                </a:solidFill>
              </a:rPr>
              <a:t>Új belépő</a:t>
            </a:r>
          </a:p>
          <a:p>
            <a:pPr algn="ctr"/>
            <a:r>
              <a:rPr lang="hu-HU" sz="764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Oktatást végző kollegák</a:t>
            </a:r>
          </a:p>
        </p:txBody>
      </p:sp>
      <p:sp>
        <p:nvSpPr>
          <p:cNvPr id="101" name="Téglalap 2">
            <a:extLst>
              <a:ext uri="{FF2B5EF4-FFF2-40B4-BE49-F238E27FC236}">
                <a16:creationId xmlns:a16="http://schemas.microsoft.com/office/drawing/2014/main" id="{B28DAE48-5AE7-4A93-B30C-C04FE7ED7E31}"/>
              </a:ext>
            </a:extLst>
          </p:cNvPr>
          <p:cNvSpPr/>
          <p:nvPr/>
        </p:nvSpPr>
        <p:spPr>
          <a:xfrm rot="5400000">
            <a:off x="5796408" y="3576533"/>
            <a:ext cx="359194" cy="1043091"/>
          </a:xfrm>
          <a:prstGeom prst="rect">
            <a:avLst/>
          </a:prstGeom>
          <a:noFill/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vert270" lIns="73490" tIns="36745" rIns="73490" bIns="36745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u-HU" sz="764" dirty="0">
                <a:solidFill>
                  <a:schemeClr val="tx1">
                    <a:lumMod val="65000"/>
                    <a:lumOff val="35000"/>
                  </a:schemeClr>
                </a:solidFill>
              </a:rPr>
              <a:t>Új belépő</a:t>
            </a:r>
          </a:p>
          <a:p>
            <a:pPr algn="ctr"/>
            <a:r>
              <a:rPr lang="hu-HU" sz="764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Oktatást végző kollegák</a:t>
            </a:r>
          </a:p>
        </p:txBody>
      </p:sp>
      <p:sp>
        <p:nvSpPr>
          <p:cNvPr id="102" name="Téglalap 2">
            <a:extLst>
              <a:ext uri="{FF2B5EF4-FFF2-40B4-BE49-F238E27FC236}">
                <a16:creationId xmlns:a16="http://schemas.microsoft.com/office/drawing/2014/main" id="{C7D8F8CD-0F26-41C0-A888-E615781C0C78}"/>
              </a:ext>
            </a:extLst>
          </p:cNvPr>
          <p:cNvSpPr/>
          <p:nvPr/>
        </p:nvSpPr>
        <p:spPr>
          <a:xfrm rot="5400000">
            <a:off x="7083861" y="3602172"/>
            <a:ext cx="359194" cy="1050517"/>
          </a:xfrm>
          <a:prstGeom prst="rect">
            <a:avLst/>
          </a:prstGeom>
          <a:noFill/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vert270" lIns="73490" tIns="36745" rIns="73490" bIns="36745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u-HU" sz="764" dirty="0">
                <a:solidFill>
                  <a:schemeClr val="tx1">
                    <a:lumMod val="65000"/>
                    <a:lumOff val="35000"/>
                  </a:schemeClr>
                </a:solidFill>
              </a:rPr>
              <a:t>Új belépő</a:t>
            </a:r>
          </a:p>
          <a:p>
            <a:pPr algn="ctr"/>
            <a:r>
              <a:rPr lang="hu-HU" sz="764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Vezető</a:t>
            </a:r>
          </a:p>
          <a:p>
            <a:pPr algn="ctr"/>
            <a:r>
              <a:rPr lang="hu-HU" sz="764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Dedikált kollega</a:t>
            </a:r>
          </a:p>
        </p:txBody>
      </p:sp>
      <p:sp>
        <p:nvSpPr>
          <p:cNvPr id="103" name="Téglalap 2">
            <a:extLst>
              <a:ext uri="{FF2B5EF4-FFF2-40B4-BE49-F238E27FC236}">
                <a16:creationId xmlns:a16="http://schemas.microsoft.com/office/drawing/2014/main" id="{10B0396D-D5FA-41A8-99A5-29DCEAA26C3C}"/>
              </a:ext>
            </a:extLst>
          </p:cNvPr>
          <p:cNvSpPr/>
          <p:nvPr/>
        </p:nvSpPr>
        <p:spPr>
          <a:xfrm rot="5400000">
            <a:off x="1843341" y="1832430"/>
            <a:ext cx="473363" cy="1197068"/>
          </a:xfrm>
          <a:prstGeom prst="rect">
            <a:avLst/>
          </a:prstGeom>
          <a:noFill/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vert270" lIns="73490" tIns="36745" rIns="73490" bIns="36745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hu-HU" sz="764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31" name="Téglalap 2">
            <a:extLst>
              <a:ext uri="{FF2B5EF4-FFF2-40B4-BE49-F238E27FC236}">
                <a16:creationId xmlns:a16="http://schemas.microsoft.com/office/drawing/2014/main" id="{23A111F9-A66A-4B41-86BD-9782F5E68F15}"/>
              </a:ext>
            </a:extLst>
          </p:cNvPr>
          <p:cNvSpPr/>
          <p:nvPr/>
        </p:nvSpPr>
        <p:spPr>
          <a:xfrm rot="5400000">
            <a:off x="3725535" y="2389029"/>
            <a:ext cx="1883259" cy="1197068"/>
          </a:xfrm>
          <a:prstGeom prst="rect">
            <a:avLst/>
          </a:prstGeom>
          <a:noFill/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vert270" lIns="73490" tIns="36745" rIns="73490" bIns="36745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pt-BR" sz="7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36" name="Téglalap 2">
            <a:extLst>
              <a:ext uri="{FF2B5EF4-FFF2-40B4-BE49-F238E27FC236}">
                <a16:creationId xmlns:a16="http://schemas.microsoft.com/office/drawing/2014/main" id="{3E778289-E5DD-4F2A-A72B-45103B3E7EC1}"/>
              </a:ext>
            </a:extLst>
          </p:cNvPr>
          <p:cNvSpPr/>
          <p:nvPr/>
        </p:nvSpPr>
        <p:spPr>
          <a:xfrm rot="5400000">
            <a:off x="6469263" y="2332757"/>
            <a:ext cx="1588393" cy="1205590"/>
          </a:xfrm>
          <a:prstGeom prst="rect">
            <a:avLst/>
          </a:prstGeom>
          <a:noFill/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vert270" lIns="73490" tIns="36745" rIns="73490" bIns="36745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764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Nem tudom, hogy mikor kitől számíthatok visszajelzésre</a:t>
            </a:r>
          </a:p>
          <a:p>
            <a:r>
              <a:rPr lang="hu-HU" sz="764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Szerelő – nem tudom, hogy jut-e rám idő a visszajelzésnél?</a:t>
            </a:r>
          </a:p>
          <a:p>
            <a:endParaRPr lang="hu-HU" sz="764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hu-HU" sz="764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„Kétségem volt, hogy vajon honnan döntik el, hogy jó vagyok-e, hogy jól teljesítek?”</a:t>
            </a:r>
            <a:endParaRPr lang="pt-BR" sz="764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1" name="Téglalap 282">
            <a:extLst>
              <a:ext uri="{FF2B5EF4-FFF2-40B4-BE49-F238E27FC236}">
                <a16:creationId xmlns:a16="http://schemas.microsoft.com/office/drawing/2014/main" id="{3ABF8FBE-4413-4FAB-98C9-3D3B291B3A85}"/>
              </a:ext>
            </a:extLst>
          </p:cNvPr>
          <p:cNvSpPr/>
          <p:nvPr/>
        </p:nvSpPr>
        <p:spPr>
          <a:xfrm>
            <a:off x="4030831" y="423259"/>
            <a:ext cx="2563499" cy="27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900" b="1" dirty="0">
                <a:solidFill>
                  <a:schemeClr val="bg1"/>
                </a:solidFill>
              </a:rPr>
              <a:t>Oktatásokon veszek részt</a:t>
            </a:r>
          </a:p>
        </p:txBody>
      </p:sp>
      <p:sp>
        <p:nvSpPr>
          <p:cNvPr id="113" name="Oval 49">
            <a:extLst>
              <a:ext uri="{FF2B5EF4-FFF2-40B4-BE49-F238E27FC236}">
                <a16:creationId xmlns:a16="http://schemas.microsoft.com/office/drawing/2014/main" id="{CA2B740F-4D0D-4F21-9695-B49697C3C5BA}"/>
              </a:ext>
            </a:extLst>
          </p:cNvPr>
          <p:cNvSpPr/>
          <p:nvPr/>
        </p:nvSpPr>
        <p:spPr>
          <a:xfrm>
            <a:off x="5917637" y="1410912"/>
            <a:ext cx="139584" cy="145536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490" tIns="36745" rIns="73490" bIns="36745" rtlCol="0" anchor="ctr"/>
          <a:lstStyle/>
          <a:p>
            <a:pPr algn="ctr"/>
            <a:endParaRPr lang="en-US" sz="1070"/>
          </a:p>
        </p:txBody>
      </p:sp>
      <p:sp>
        <p:nvSpPr>
          <p:cNvPr id="106" name="Téglalap 2">
            <a:extLst>
              <a:ext uri="{FF2B5EF4-FFF2-40B4-BE49-F238E27FC236}">
                <a16:creationId xmlns:a16="http://schemas.microsoft.com/office/drawing/2014/main" id="{AA4F4274-2146-49E6-B51D-FD749ECD6B9D}"/>
              </a:ext>
            </a:extLst>
          </p:cNvPr>
          <p:cNvSpPr/>
          <p:nvPr/>
        </p:nvSpPr>
        <p:spPr>
          <a:xfrm rot="5400000">
            <a:off x="1194698" y="2432148"/>
            <a:ext cx="1729436" cy="1197068"/>
          </a:xfrm>
          <a:prstGeom prst="rect">
            <a:avLst/>
          </a:prstGeom>
          <a:noFill/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vert270" lIns="73490" tIns="36745" rIns="73490" bIns="36745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764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Működési folyamatot nem ismerem</a:t>
            </a:r>
          </a:p>
          <a:p>
            <a:r>
              <a:rPr lang="hu-HU" sz="764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Nem tudom, hogy melyik rendszert kell használnom és hogyan</a:t>
            </a:r>
          </a:p>
          <a:p>
            <a:r>
              <a:rPr lang="hu-HU" sz="764" dirty="0">
                <a:solidFill>
                  <a:schemeClr val="tx1">
                    <a:lumMod val="65000"/>
                    <a:lumOff val="35000"/>
                  </a:schemeClr>
                </a:solidFill>
              </a:rPr>
              <a:t>Jó lenne, ha a jogosultságok után nem nekem kéne utánajárnom</a:t>
            </a:r>
          </a:p>
          <a:p>
            <a:r>
              <a:rPr lang="hu-HU" sz="764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Nem tudok igényeket feladni – szabadság, juttatások, kedvezmények</a:t>
            </a:r>
          </a:p>
          <a:p>
            <a:r>
              <a:rPr lang="hu-HU" sz="764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Nem tudom, kihez fordulhatok, ha gondom van?</a:t>
            </a:r>
          </a:p>
        </p:txBody>
      </p:sp>
      <p:sp>
        <p:nvSpPr>
          <p:cNvPr id="108" name="Téglalap 2">
            <a:extLst>
              <a:ext uri="{FF2B5EF4-FFF2-40B4-BE49-F238E27FC236}">
                <a16:creationId xmlns:a16="http://schemas.microsoft.com/office/drawing/2014/main" id="{73074096-A5B8-42B0-860E-D2C7544C92A0}"/>
              </a:ext>
            </a:extLst>
          </p:cNvPr>
          <p:cNvSpPr/>
          <p:nvPr/>
        </p:nvSpPr>
        <p:spPr>
          <a:xfrm rot="5400000">
            <a:off x="4357793" y="1916013"/>
            <a:ext cx="652813" cy="1197068"/>
          </a:xfrm>
          <a:prstGeom prst="rect">
            <a:avLst/>
          </a:prstGeom>
          <a:noFill/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vert270" lIns="73490" tIns="36745" rIns="73490" bIns="36745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u-HU" sz="764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3" name="Téglalap 8">
            <a:extLst>
              <a:ext uri="{FF2B5EF4-FFF2-40B4-BE49-F238E27FC236}">
                <a16:creationId xmlns:a16="http://schemas.microsoft.com/office/drawing/2014/main" id="{AE7BF08E-C36E-4267-80F9-A02512C240F5}"/>
              </a:ext>
            </a:extLst>
          </p:cNvPr>
          <p:cNvSpPr/>
          <p:nvPr/>
        </p:nvSpPr>
        <p:spPr>
          <a:xfrm rot="5400000">
            <a:off x="8198356" y="433556"/>
            <a:ext cx="616294" cy="1113648"/>
          </a:xfrm>
          <a:prstGeom prst="rect">
            <a:avLst/>
          </a:prstGeom>
          <a:noFill/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vert270" lIns="73490" tIns="36745" rIns="73490" bIns="36745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u-HU" sz="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Próbaidőm lejárta előtt végső visszajelzést kapok az elmúlt időszakról, és a továbbiakról</a:t>
            </a:r>
            <a:endParaRPr lang="hu-HU" sz="7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9" name="Téglalap 2">
            <a:extLst>
              <a:ext uri="{FF2B5EF4-FFF2-40B4-BE49-F238E27FC236}">
                <a16:creationId xmlns:a16="http://schemas.microsoft.com/office/drawing/2014/main" id="{60CDD09E-F4E6-48FD-8FE3-D4746B3FD54B}"/>
              </a:ext>
            </a:extLst>
          </p:cNvPr>
          <p:cNvSpPr/>
          <p:nvPr/>
        </p:nvSpPr>
        <p:spPr>
          <a:xfrm rot="5400000">
            <a:off x="8340066" y="3666488"/>
            <a:ext cx="359194" cy="959237"/>
          </a:xfrm>
          <a:prstGeom prst="rect">
            <a:avLst/>
          </a:prstGeom>
          <a:noFill/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vert270" lIns="73490" tIns="36745" rIns="73490" bIns="36745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u-HU" sz="764" dirty="0">
                <a:solidFill>
                  <a:schemeClr val="tx1">
                    <a:lumMod val="65000"/>
                    <a:lumOff val="35000"/>
                  </a:schemeClr>
                </a:solidFill>
              </a:rPr>
              <a:t>Új belépő</a:t>
            </a:r>
          </a:p>
          <a:p>
            <a:pPr algn="ctr"/>
            <a:r>
              <a:rPr lang="hu-HU" sz="764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Vezető</a:t>
            </a:r>
          </a:p>
          <a:p>
            <a:pPr algn="ctr"/>
            <a:r>
              <a:rPr lang="hu-HU" sz="764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Dedikált kollega</a:t>
            </a:r>
          </a:p>
        </p:txBody>
      </p:sp>
      <p:sp>
        <p:nvSpPr>
          <p:cNvPr id="115" name="Téglalap 2">
            <a:extLst>
              <a:ext uri="{FF2B5EF4-FFF2-40B4-BE49-F238E27FC236}">
                <a16:creationId xmlns:a16="http://schemas.microsoft.com/office/drawing/2014/main" id="{34B5ABC6-A116-4F34-8288-30C763ADB32E}"/>
              </a:ext>
            </a:extLst>
          </p:cNvPr>
          <p:cNvSpPr/>
          <p:nvPr/>
        </p:nvSpPr>
        <p:spPr>
          <a:xfrm rot="5400000">
            <a:off x="7596311" y="2499110"/>
            <a:ext cx="1813834" cy="1100835"/>
          </a:xfrm>
          <a:prstGeom prst="rect">
            <a:avLst/>
          </a:prstGeom>
          <a:noFill/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vert270" lIns="73490" tIns="36745" rIns="73490" bIns="36745"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764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Nem kapok összegző visszajelzést, csak úgy átlépünk ezen a napon</a:t>
            </a:r>
          </a:p>
          <a:p>
            <a:r>
              <a:rPr lang="hu-HU" sz="764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Nem tudom, hogyan vannak velem megelégedve</a:t>
            </a:r>
          </a:p>
          <a:p>
            <a:r>
              <a:rPr lang="hu-HU" sz="764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Nem tudom, hogy az eddigi működésemben mi volt a jó</a:t>
            </a:r>
          </a:p>
          <a:p>
            <a:endParaRPr lang="hu-HU" sz="764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hu-HU" sz="764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„Nincs ennek semmilyen  </a:t>
            </a:r>
            <a:r>
              <a:rPr lang="hu-HU" sz="764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jelentőssége</a:t>
            </a:r>
            <a:r>
              <a:rPr lang="hu-HU" sz="764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mondta a főnököm. Ha nem vagy jó, úgysem éred meg a három hónapot.”</a:t>
            </a:r>
            <a:endParaRPr lang="pt-BR" sz="764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6" name="Oval 49">
            <a:extLst>
              <a:ext uri="{FF2B5EF4-FFF2-40B4-BE49-F238E27FC236}">
                <a16:creationId xmlns:a16="http://schemas.microsoft.com/office/drawing/2014/main" id="{CC9A1E41-C763-48E7-97B6-AED52F2138EC}"/>
              </a:ext>
            </a:extLst>
          </p:cNvPr>
          <p:cNvSpPr/>
          <p:nvPr/>
        </p:nvSpPr>
        <p:spPr>
          <a:xfrm>
            <a:off x="8514410" y="1393022"/>
            <a:ext cx="136867" cy="144000"/>
          </a:xfrm>
          <a:prstGeom prst="ellipse">
            <a:avLst/>
          </a:prstGeom>
          <a:solidFill>
            <a:schemeClr val="accent3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490" tIns="36745" rIns="73490" bIns="36745" rtlCol="0" anchor="ctr"/>
          <a:lstStyle/>
          <a:p>
            <a:pPr algn="ctr"/>
            <a:endParaRPr lang="en-US" sz="1070"/>
          </a:p>
        </p:txBody>
      </p:sp>
      <p:sp>
        <p:nvSpPr>
          <p:cNvPr id="18" name="Téglalap 318">
            <a:extLst>
              <a:ext uri="{FF2B5EF4-FFF2-40B4-BE49-F238E27FC236}">
                <a16:creationId xmlns:a16="http://schemas.microsoft.com/office/drawing/2014/main" id="{4E18FEC7-C1B1-4D76-B873-628469967CFF}"/>
              </a:ext>
            </a:extLst>
          </p:cNvPr>
          <p:cNvSpPr/>
          <p:nvPr/>
        </p:nvSpPr>
        <p:spPr>
          <a:xfrm>
            <a:off x="328483" y="3983238"/>
            <a:ext cx="8780132" cy="451434"/>
          </a:xfrm>
          <a:prstGeom prst="rect">
            <a:avLst/>
          </a:prstGeom>
          <a:solidFill>
            <a:schemeClr val="accent3">
              <a:alpha val="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070" dirty="0"/>
          </a:p>
        </p:txBody>
      </p:sp>
      <p:sp>
        <p:nvSpPr>
          <p:cNvPr id="96" name="Téglalap 282">
            <a:extLst>
              <a:ext uri="{FF2B5EF4-FFF2-40B4-BE49-F238E27FC236}">
                <a16:creationId xmlns:a16="http://schemas.microsoft.com/office/drawing/2014/main" id="{7F589060-3D7E-4176-B8DC-8C14292FBDF5}"/>
              </a:ext>
            </a:extLst>
          </p:cNvPr>
          <p:cNvSpPr/>
          <p:nvPr/>
        </p:nvSpPr>
        <p:spPr>
          <a:xfrm>
            <a:off x="6626605" y="423259"/>
            <a:ext cx="2482010" cy="27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900" b="1" dirty="0">
                <a:solidFill>
                  <a:schemeClr val="bg1"/>
                </a:solidFill>
              </a:rPr>
              <a:t>Visszajelzést kapok</a:t>
            </a:r>
          </a:p>
        </p:txBody>
      </p:sp>
      <p:sp>
        <p:nvSpPr>
          <p:cNvPr id="117" name="Oval 49">
            <a:extLst>
              <a:ext uri="{FF2B5EF4-FFF2-40B4-BE49-F238E27FC236}">
                <a16:creationId xmlns:a16="http://schemas.microsoft.com/office/drawing/2014/main" id="{441072AB-9C24-4755-B3BB-6F4A53273AF2}"/>
              </a:ext>
            </a:extLst>
          </p:cNvPr>
          <p:cNvSpPr/>
          <p:nvPr/>
        </p:nvSpPr>
        <p:spPr>
          <a:xfrm>
            <a:off x="3280144" y="1420243"/>
            <a:ext cx="122172" cy="127349"/>
          </a:xfrm>
          <a:prstGeom prst="ellipse">
            <a:avLst/>
          </a:prstGeom>
          <a:solidFill>
            <a:schemeClr val="accent3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490" tIns="36745" rIns="73490" bIns="36745" rtlCol="0" anchor="ctr"/>
          <a:lstStyle/>
          <a:p>
            <a:pPr algn="ctr"/>
            <a:endParaRPr lang="en-US" sz="1070"/>
          </a:p>
        </p:txBody>
      </p:sp>
      <p:sp>
        <p:nvSpPr>
          <p:cNvPr id="119" name="Oval 49">
            <a:extLst>
              <a:ext uri="{FF2B5EF4-FFF2-40B4-BE49-F238E27FC236}">
                <a16:creationId xmlns:a16="http://schemas.microsoft.com/office/drawing/2014/main" id="{469016BC-9457-4502-AA51-540586DEF286}"/>
              </a:ext>
            </a:extLst>
          </p:cNvPr>
          <p:cNvSpPr/>
          <p:nvPr/>
        </p:nvSpPr>
        <p:spPr>
          <a:xfrm>
            <a:off x="7203365" y="1394936"/>
            <a:ext cx="139584" cy="145536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490" tIns="36745" rIns="73490" bIns="36745" rtlCol="0" anchor="ctr"/>
          <a:lstStyle/>
          <a:p>
            <a:pPr algn="ctr"/>
            <a:endParaRPr lang="en-US" sz="1070"/>
          </a:p>
        </p:txBody>
      </p:sp>
      <p:sp>
        <p:nvSpPr>
          <p:cNvPr id="122" name="Oval 49">
            <a:extLst>
              <a:ext uri="{FF2B5EF4-FFF2-40B4-BE49-F238E27FC236}">
                <a16:creationId xmlns:a16="http://schemas.microsoft.com/office/drawing/2014/main" id="{7E6A9063-7926-4072-A070-894D80F2D3D0}"/>
              </a:ext>
            </a:extLst>
          </p:cNvPr>
          <p:cNvSpPr/>
          <p:nvPr/>
        </p:nvSpPr>
        <p:spPr>
          <a:xfrm>
            <a:off x="2712871" y="127608"/>
            <a:ext cx="148832" cy="144000"/>
          </a:xfrm>
          <a:prstGeom prst="ellipse">
            <a:avLst/>
          </a:prstGeom>
          <a:solidFill>
            <a:schemeClr val="accent3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490" tIns="36745" rIns="73490" bIns="36745" rtlCol="0" anchor="ctr"/>
          <a:lstStyle/>
          <a:p>
            <a:pPr algn="ctr"/>
            <a:endParaRPr lang="en-US" sz="1070"/>
          </a:p>
        </p:txBody>
      </p:sp>
      <p:grpSp>
        <p:nvGrpSpPr>
          <p:cNvPr id="2" name="Csoportba foglalás 1">
            <a:extLst>
              <a:ext uri="{FF2B5EF4-FFF2-40B4-BE49-F238E27FC236}">
                <a16:creationId xmlns:a16="http://schemas.microsoft.com/office/drawing/2014/main" id="{7B906DF5-7BA4-4863-917D-761A5F3D3E6B}"/>
              </a:ext>
            </a:extLst>
          </p:cNvPr>
          <p:cNvGrpSpPr/>
          <p:nvPr/>
        </p:nvGrpSpPr>
        <p:grpSpPr>
          <a:xfrm>
            <a:off x="1505763" y="1713600"/>
            <a:ext cx="1133662" cy="408241"/>
            <a:chOff x="1503454" y="1713600"/>
            <a:chExt cx="1133662" cy="408241"/>
          </a:xfrm>
        </p:grpSpPr>
        <p:pic>
          <p:nvPicPr>
            <p:cNvPr id="97" name="Picture 5">
              <a:extLst>
                <a:ext uri="{FF2B5EF4-FFF2-40B4-BE49-F238E27FC236}">
                  <a16:creationId xmlns:a16="http://schemas.microsoft.com/office/drawing/2014/main" id="{E948DAFE-63FD-4F5A-B684-F50380FB385C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6" t="2943" r="75049" b="2943"/>
            <a:stretch/>
          </p:blipFill>
          <p:spPr bwMode="auto">
            <a:xfrm>
              <a:off x="1673666" y="1713600"/>
              <a:ext cx="198416" cy="216000"/>
            </a:xfrm>
            <a:prstGeom prst="rect">
              <a:avLst/>
            </a:prstGeom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0" name="Téglalap 546">
              <a:extLst>
                <a:ext uri="{FF2B5EF4-FFF2-40B4-BE49-F238E27FC236}">
                  <a16:creationId xmlns:a16="http://schemas.microsoft.com/office/drawing/2014/main" id="{B4B69AAF-43DD-4C84-9EE8-916034B9CE85}"/>
                </a:ext>
              </a:extLst>
            </p:cNvPr>
            <p:cNvSpPr/>
            <p:nvPr/>
          </p:nvSpPr>
          <p:spPr>
            <a:xfrm>
              <a:off x="1503454" y="1912617"/>
              <a:ext cx="541971" cy="20922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961949">
                <a:lnSpc>
                  <a:spcPts val="1000"/>
                </a:lnSpc>
              </a:pPr>
              <a:r>
                <a:rPr lang="hu-HU" sz="600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EON Brix Sans"/>
                </a:rPr>
                <a:t>Személyes</a:t>
              </a:r>
            </a:p>
          </p:txBody>
        </p:sp>
        <p:pic>
          <p:nvPicPr>
            <p:cNvPr id="82" name="Picture 2" descr="G:\TEAM\Commercial\Customer Experience &amp; Insights Team\Customer Experience Design\Images\Branded icons\EON-ENERGY-COM.jpg">
              <a:extLst>
                <a:ext uri="{FF2B5EF4-FFF2-40B4-BE49-F238E27FC236}">
                  <a16:creationId xmlns:a16="http://schemas.microsoft.com/office/drawing/2014/main" id="{7921105A-E384-432C-A945-A2298D966AB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email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74838" y="1713600"/>
              <a:ext cx="198000" cy="19800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</p:pic>
        <p:sp>
          <p:nvSpPr>
            <p:cNvPr id="85" name="Téglalap 546">
              <a:extLst>
                <a:ext uri="{FF2B5EF4-FFF2-40B4-BE49-F238E27FC236}">
                  <a16:creationId xmlns:a16="http://schemas.microsoft.com/office/drawing/2014/main" id="{7A23BA2B-0AE9-4021-A664-E0FCA3253C21}"/>
                </a:ext>
              </a:extLst>
            </p:cNvPr>
            <p:cNvSpPr/>
            <p:nvPr/>
          </p:nvSpPr>
          <p:spPr>
            <a:xfrm>
              <a:off x="1777857" y="1912617"/>
              <a:ext cx="562791" cy="2062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961949">
                <a:lnSpc>
                  <a:spcPts val="1000"/>
                </a:lnSpc>
              </a:pPr>
              <a:r>
                <a:rPr lang="hu-HU" sz="600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EON Brix Sans"/>
                </a:rPr>
                <a:t>Online</a:t>
              </a:r>
            </a:p>
          </p:txBody>
        </p:sp>
        <p:pic>
          <p:nvPicPr>
            <p:cNvPr id="123" name="Kép 13">
              <a:extLst>
                <a:ext uri="{FF2B5EF4-FFF2-40B4-BE49-F238E27FC236}">
                  <a16:creationId xmlns:a16="http://schemas.microsoft.com/office/drawing/2014/main" id="{A839B693-55A6-4188-B144-AEE55CC4D25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75593" y="1713600"/>
              <a:ext cx="137950" cy="188532"/>
            </a:xfrm>
            <a:prstGeom prst="rect">
              <a:avLst/>
            </a:prstGeom>
            <a:ln>
              <a:noFill/>
            </a:ln>
          </p:spPr>
        </p:pic>
        <p:sp>
          <p:nvSpPr>
            <p:cNvPr id="124" name="Téglalap 546">
              <a:extLst>
                <a:ext uri="{FF2B5EF4-FFF2-40B4-BE49-F238E27FC236}">
                  <a16:creationId xmlns:a16="http://schemas.microsoft.com/office/drawing/2014/main" id="{C91D37DE-FFF7-4470-B934-F81E5AB4BCCB}"/>
                </a:ext>
              </a:extLst>
            </p:cNvPr>
            <p:cNvSpPr/>
            <p:nvPr/>
          </p:nvSpPr>
          <p:spPr>
            <a:xfrm>
              <a:off x="2074325" y="1912617"/>
              <a:ext cx="562791" cy="2062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961949">
                <a:lnSpc>
                  <a:spcPts val="1000"/>
                </a:lnSpc>
              </a:pPr>
              <a:r>
                <a:rPr lang="hu-HU" sz="600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EON Brix Sans"/>
                </a:rPr>
                <a:t>Papíralapú</a:t>
              </a:r>
            </a:p>
          </p:txBody>
        </p:sp>
      </p:grpSp>
      <p:grpSp>
        <p:nvGrpSpPr>
          <p:cNvPr id="4" name="Csoportba foglalás 3">
            <a:extLst>
              <a:ext uri="{FF2B5EF4-FFF2-40B4-BE49-F238E27FC236}">
                <a16:creationId xmlns:a16="http://schemas.microsoft.com/office/drawing/2014/main" id="{344A21A6-48CD-4F2B-AE30-A85C57B3BE0E}"/>
              </a:ext>
            </a:extLst>
          </p:cNvPr>
          <p:cNvGrpSpPr/>
          <p:nvPr/>
        </p:nvGrpSpPr>
        <p:grpSpPr>
          <a:xfrm>
            <a:off x="4232991" y="1713600"/>
            <a:ext cx="859593" cy="408241"/>
            <a:chOff x="4226182" y="1713600"/>
            <a:chExt cx="859593" cy="408241"/>
          </a:xfrm>
        </p:grpSpPr>
        <p:pic>
          <p:nvPicPr>
            <p:cNvPr id="130" name="Picture 2" descr="G:\TEAM\Commercial\Customer Experience &amp; Insights Team\Customer Experience Design\Images\Branded icons\EON-ENERGY-COM.jpg">
              <a:extLst>
                <a:ext uri="{FF2B5EF4-FFF2-40B4-BE49-F238E27FC236}">
                  <a16:creationId xmlns:a16="http://schemas.microsoft.com/office/drawing/2014/main" id="{89F559FE-5393-4253-8EE0-430237D9902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email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05379" y="1713600"/>
              <a:ext cx="198000" cy="198000"/>
            </a:xfrm>
            <a:prstGeom prst="rect">
              <a:avLst/>
            </a:prstGeom>
            <a:solidFill>
              <a:srgbClr val="C00000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</p:pic>
        <p:pic>
          <p:nvPicPr>
            <p:cNvPr id="114" name="Picture 5">
              <a:extLst>
                <a:ext uri="{FF2B5EF4-FFF2-40B4-BE49-F238E27FC236}">
                  <a16:creationId xmlns:a16="http://schemas.microsoft.com/office/drawing/2014/main" id="{E140B765-8FD1-46F0-B2F6-19E4B02A31C5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6" t="2943" r="75049" b="2943"/>
            <a:stretch/>
          </p:blipFill>
          <p:spPr bwMode="auto">
            <a:xfrm>
              <a:off x="4397959" y="1713600"/>
              <a:ext cx="198416" cy="216000"/>
            </a:xfrm>
            <a:prstGeom prst="rect">
              <a:avLst/>
            </a:prstGeom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05" name="Téglalap 546">
              <a:extLst>
                <a:ext uri="{FF2B5EF4-FFF2-40B4-BE49-F238E27FC236}">
                  <a16:creationId xmlns:a16="http://schemas.microsoft.com/office/drawing/2014/main" id="{81603840-254F-40AE-A8CF-55E53BC0A548}"/>
                </a:ext>
              </a:extLst>
            </p:cNvPr>
            <p:cNvSpPr/>
            <p:nvPr/>
          </p:nvSpPr>
          <p:spPr>
            <a:xfrm>
              <a:off x="4226182" y="1912617"/>
              <a:ext cx="541971" cy="20922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961949">
                <a:lnSpc>
                  <a:spcPts val="1000"/>
                </a:lnSpc>
              </a:pPr>
              <a:r>
                <a:rPr lang="hu-HU" sz="600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EON Brix Sans"/>
                </a:rPr>
                <a:t>Személyes</a:t>
              </a:r>
            </a:p>
          </p:txBody>
        </p:sp>
        <p:sp>
          <p:nvSpPr>
            <p:cNvPr id="112" name="Téglalap 546">
              <a:extLst>
                <a:ext uri="{FF2B5EF4-FFF2-40B4-BE49-F238E27FC236}">
                  <a16:creationId xmlns:a16="http://schemas.microsoft.com/office/drawing/2014/main" id="{35B30FC1-EB42-4EC0-ABEE-56D226FF06C8}"/>
                </a:ext>
              </a:extLst>
            </p:cNvPr>
            <p:cNvSpPr/>
            <p:nvPr/>
          </p:nvSpPr>
          <p:spPr>
            <a:xfrm>
              <a:off x="4522984" y="1912617"/>
              <a:ext cx="562791" cy="2062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961949">
                <a:lnSpc>
                  <a:spcPts val="1000"/>
                </a:lnSpc>
              </a:pPr>
              <a:r>
                <a:rPr lang="hu-HU" sz="600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EON Brix Sans"/>
                </a:rPr>
                <a:t>Online</a:t>
              </a:r>
            </a:p>
          </p:txBody>
        </p:sp>
      </p:grpSp>
      <p:grpSp>
        <p:nvGrpSpPr>
          <p:cNvPr id="9" name="Csoportba foglalás 8">
            <a:extLst>
              <a:ext uri="{FF2B5EF4-FFF2-40B4-BE49-F238E27FC236}">
                <a16:creationId xmlns:a16="http://schemas.microsoft.com/office/drawing/2014/main" id="{1D9E6E38-EDE8-4C3F-852D-40B34F203AB4}"/>
              </a:ext>
            </a:extLst>
          </p:cNvPr>
          <p:cNvGrpSpPr/>
          <p:nvPr/>
        </p:nvGrpSpPr>
        <p:grpSpPr>
          <a:xfrm>
            <a:off x="6814244" y="1713600"/>
            <a:ext cx="872699" cy="408241"/>
            <a:chOff x="6751645" y="1713600"/>
            <a:chExt cx="872699" cy="408241"/>
          </a:xfrm>
        </p:grpSpPr>
        <p:pic>
          <p:nvPicPr>
            <p:cNvPr id="120" name="Picture 5">
              <a:extLst>
                <a:ext uri="{FF2B5EF4-FFF2-40B4-BE49-F238E27FC236}">
                  <a16:creationId xmlns:a16="http://schemas.microsoft.com/office/drawing/2014/main" id="{1FC35B38-F20A-4246-9C46-DF894EA8FEB0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6" t="2943" r="75049" b="2943"/>
            <a:stretch/>
          </p:blipFill>
          <p:spPr bwMode="auto">
            <a:xfrm>
              <a:off x="6923422" y="1713600"/>
              <a:ext cx="198416" cy="216000"/>
            </a:xfrm>
            <a:prstGeom prst="rect">
              <a:avLst/>
            </a:prstGeom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21" name="Picture 6" descr="G:\TEAM\Commercial\Customer Experience &amp; Insights Team\Customer Experience Design\Images\Branded icons\Copy of EMAIL.jpg">
              <a:extLst>
                <a:ext uri="{FF2B5EF4-FFF2-40B4-BE49-F238E27FC236}">
                  <a16:creationId xmlns:a16="http://schemas.microsoft.com/office/drawing/2014/main" id="{8AEF7A83-FDCB-4FB9-B29A-C076F7912B4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email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saturation sat="33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26020" y="1713600"/>
              <a:ext cx="233856" cy="216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4" name="Téglalap 546">
              <a:extLst>
                <a:ext uri="{FF2B5EF4-FFF2-40B4-BE49-F238E27FC236}">
                  <a16:creationId xmlns:a16="http://schemas.microsoft.com/office/drawing/2014/main" id="{AA91BB35-0C2F-4EB5-82DC-F9178210878E}"/>
                </a:ext>
              </a:extLst>
            </p:cNvPr>
            <p:cNvSpPr/>
            <p:nvPr/>
          </p:nvSpPr>
          <p:spPr>
            <a:xfrm>
              <a:off x="6751645" y="1901268"/>
              <a:ext cx="541971" cy="20922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961949">
                <a:lnSpc>
                  <a:spcPts val="1000"/>
                </a:lnSpc>
              </a:pPr>
              <a:r>
                <a:rPr lang="hu-HU" sz="600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EON Brix Sans"/>
                </a:rPr>
                <a:t>Személyes</a:t>
              </a:r>
            </a:p>
          </p:txBody>
        </p:sp>
        <p:sp>
          <p:nvSpPr>
            <p:cNvPr id="135" name="Téglalap 546">
              <a:extLst>
                <a:ext uri="{FF2B5EF4-FFF2-40B4-BE49-F238E27FC236}">
                  <a16:creationId xmlns:a16="http://schemas.microsoft.com/office/drawing/2014/main" id="{435DB707-1465-4BBB-9A0C-8773B66FE528}"/>
                </a:ext>
              </a:extLst>
            </p:cNvPr>
            <p:cNvSpPr/>
            <p:nvPr/>
          </p:nvSpPr>
          <p:spPr>
            <a:xfrm>
              <a:off x="7061553" y="1901268"/>
              <a:ext cx="562791" cy="22057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961949">
                <a:lnSpc>
                  <a:spcPts val="1000"/>
                </a:lnSpc>
              </a:pPr>
              <a:r>
                <a:rPr lang="hu-HU" sz="600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EON Brix Sans"/>
                </a:rPr>
                <a:t>Email</a:t>
              </a:r>
            </a:p>
          </p:txBody>
        </p:sp>
      </p:grpSp>
      <p:grpSp>
        <p:nvGrpSpPr>
          <p:cNvPr id="5" name="Csoportba foglalás 4">
            <a:extLst>
              <a:ext uri="{FF2B5EF4-FFF2-40B4-BE49-F238E27FC236}">
                <a16:creationId xmlns:a16="http://schemas.microsoft.com/office/drawing/2014/main" id="{47FA1E47-140D-4DE3-9BEE-E37302FB436A}"/>
              </a:ext>
            </a:extLst>
          </p:cNvPr>
          <p:cNvGrpSpPr/>
          <p:nvPr/>
        </p:nvGrpSpPr>
        <p:grpSpPr>
          <a:xfrm>
            <a:off x="8235518" y="1713600"/>
            <a:ext cx="541971" cy="408241"/>
            <a:chOff x="8243394" y="1713600"/>
            <a:chExt cx="541971" cy="408241"/>
          </a:xfrm>
        </p:grpSpPr>
        <p:pic>
          <p:nvPicPr>
            <p:cNvPr id="118" name="Picture 5">
              <a:extLst>
                <a:ext uri="{FF2B5EF4-FFF2-40B4-BE49-F238E27FC236}">
                  <a16:creationId xmlns:a16="http://schemas.microsoft.com/office/drawing/2014/main" id="{779D8920-8AD6-4AB2-9AB3-ECCDDCC08C66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6" t="2943" r="75049" b="2943"/>
            <a:stretch/>
          </p:blipFill>
          <p:spPr bwMode="auto">
            <a:xfrm>
              <a:off x="8415171" y="1713600"/>
              <a:ext cx="198416" cy="216000"/>
            </a:xfrm>
            <a:prstGeom prst="rect">
              <a:avLst/>
            </a:prstGeom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37" name="Téglalap 546">
              <a:extLst>
                <a:ext uri="{FF2B5EF4-FFF2-40B4-BE49-F238E27FC236}">
                  <a16:creationId xmlns:a16="http://schemas.microsoft.com/office/drawing/2014/main" id="{7DA5206D-0B3D-4CA9-ADFC-084C8B0AB1C8}"/>
                </a:ext>
              </a:extLst>
            </p:cNvPr>
            <p:cNvSpPr/>
            <p:nvPr/>
          </p:nvSpPr>
          <p:spPr>
            <a:xfrm>
              <a:off x="8243394" y="1912617"/>
              <a:ext cx="541971" cy="20922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961949">
                <a:lnSpc>
                  <a:spcPts val="1000"/>
                </a:lnSpc>
              </a:pPr>
              <a:r>
                <a:rPr lang="hu-HU" sz="600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EON Brix Sans"/>
                </a:rPr>
                <a:t>Személyes</a:t>
              </a:r>
            </a:p>
          </p:txBody>
        </p:sp>
      </p:grpSp>
      <p:grpSp>
        <p:nvGrpSpPr>
          <p:cNvPr id="3" name="Csoportba foglalás 2">
            <a:extLst>
              <a:ext uri="{FF2B5EF4-FFF2-40B4-BE49-F238E27FC236}">
                <a16:creationId xmlns:a16="http://schemas.microsoft.com/office/drawing/2014/main" id="{3AF2A523-A6F7-4CFC-85F9-FD9EC7C2A830}"/>
              </a:ext>
            </a:extLst>
          </p:cNvPr>
          <p:cNvGrpSpPr/>
          <p:nvPr/>
        </p:nvGrpSpPr>
        <p:grpSpPr>
          <a:xfrm>
            <a:off x="2810078" y="1713600"/>
            <a:ext cx="1140662" cy="408241"/>
            <a:chOff x="2802406" y="1713600"/>
            <a:chExt cx="1140662" cy="408241"/>
          </a:xfrm>
        </p:grpSpPr>
        <p:pic>
          <p:nvPicPr>
            <p:cNvPr id="104" name="Picture 5">
              <a:extLst>
                <a:ext uri="{FF2B5EF4-FFF2-40B4-BE49-F238E27FC236}">
                  <a16:creationId xmlns:a16="http://schemas.microsoft.com/office/drawing/2014/main" id="{C13CD9CC-4297-4827-AB91-8D1FFFE13D77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6" t="2943" r="75049" b="2943"/>
            <a:stretch/>
          </p:blipFill>
          <p:spPr bwMode="auto">
            <a:xfrm>
              <a:off x="2974183" y="1713600"/>
              <a:ext cx="198416" cy="216000"/>
            </a:xfrm>
            <a:prstGeom prst="rect">
              <a:avLst/>
            </a:prstGeom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07" name="Téglalap 546">
              <a:extLst>
                <a:ext uri="{FF2B5EF4-FFF2-40B4-BE49-F238E27FC236}">
                  <a16:creationId xmlns:a16="http://schemas.microsoft.com/office/drawing/2014/main" id="{17BD183B-5B79-42FE-BFEA-4513EC0DA56B}"/>
                </a:ext>
              </a:extLst>
            </p:cNvPr>
            <p:cNvSpPr/>
            <p:nvPr/>
          </p:nvSpPr>
          <p:spPr>
            <a:xfrm>
              <a:off x="2802406" y="1901268"/>
              <a:ext cx="541971" cy="20922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961949">
                <a:lnSpc>
                  <a:spcPts val="1000"/>
                </a:lnSpc>
              </a:pPr>
              <a:r>
                <a:rPr lang="hu-HU" sz="600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EON Brix Sans"/>
                </a:rPr>
                <a:t>Személyes</a:t>
              </a:r>
            </a:p>
          </p:txBody>
        </p:sp>
        <p:pic>
          <p:nvPicPr>
            <p:cNvPr id="89" name="Picture 6" descr="G:\TEAM\Commercial\Customer Experience &amp; Insights Team\Customer Experience Design\Images\Branded icons\Copy of EMAIL.jpg">
              <a:extLst>
                <a:ext uri="{FF2B5EF4-FFF2-40B4-BE49-F238E27FC236}">
                  <a16:creationId xmlns:a16="http://schemas.microsoft.com/office/drawing/2014/main" id="{2591DEF1-5042-4922-AD16-F37DE9EDD78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email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saturation sat="33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58685" y="1713600"/>
              <a:ext cx="233856" cy="216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4" name="Téglalap 546">
              <a:extLst>
                <a:ext uri="{FF2B5EF4-FFF2-40B4-BE49-F238E27FC236}">
                  <a16:creationId xmlns:a16="http://schemas.microsoft.com/office/drawing/2014/main" id="{C3D7A1CD-5A19-41BB-89DD-E44F499A5C2A}"/>
                </a:ext>
              </a:extLst>
            </p:cNvPr>
            <p:cNvSpPr/>
            <p:nvPr/>
          </p:nvSpPr>
          <p:spPr>
            <a:xfrm>
              <a:off x="3094218" y="1901268"/>
              <a:ext cx="562791" cy="22057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961949">
                <a:lnSpc>
                  <a:spcPts val="1000"/>
                </a:lnSpc>
              </a:pPr>
              <a:r>
                <a:rPr lang="hu-HU" sz="600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EON Brix Sans"/>
                </a:rPr>
                <a:t>Email</a:t>
              </a:r>
            </a:p>
          </p:txBody>
        </p:sp>
        <p:pic>
          <p:nvPicPr>
            <p:cNvPr id="95" name="Picture 2" descr="G:\TEAM\Commercial\Customer Experience &amp; Insights Team\Customer Experience Design\Images\Branded icons\EON-ENERGY-COM.jpg">
              <a:extLst>
                <a:ext uri="{FF2B5EF4-FFF2-40B4-BE49-F238E27FC236}">
                  <a16:creationId xmlns:a16="http://schemas.microsoft.com/office/drawing/2014/main" id="{05837BEB-1C59-4D87-9549-CDA73917FB0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email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62672" y="1713600"/>
              <a:ext cx="198000" cy="19800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</p:pic>
        <p:sp>
          <p:nvSpPr>
            <p:cNvPr id="138" name="Téglalap 546">
              <a:extLst>
                <a:ext uri="{FF2B5EF4-FFF2-40B4-BE49-F238E27FC236}">
                  <a16:creationId xmlns:a16="http://schemas.microsoft.com/office/drawing/2014/main" id="{FA7E9F00-7A6D-48EE-AC63-F57AE1034BD4}"/>
                </a:ext>
              </a:extLst>
            </p:cNvPr>
            <p:cNvSpPr/>
            <p:nvPr/>
          </p:nvSpPr>
          <p:spPr>
            <a:xfrm>
              <a:off x="3380277" y="1901268"/>
              <a:ext cx="562791" cy="2062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961949">
                <a:lnSpc>
                  <a:spcPts val="1000"/>
                </a:lnSpc>
              </a:pPr>
              <a:r>
                <a:rPr lang="hu-HU" sz="600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EON Brix Sans"/>
                </a:rPr>
                <a:t>Online</a:t>
              </a:r>
            </a:p>
          </p:txBody>
        </p:sp>
      </p:grpSp>
      <p:sp>
        <p:nvSpPr>
          <p:cNvPr id="153" name="Téglalap 294">
            <a:extLst>
              <a:ext uri="{FF2B5EF4-FFF2-40B4-BE49-F238E27FC236}">
                <a16:creationId xmlns:a16="http://schemas.microsoft.com/office/drawing/2014/main" id="{A9224C8B-39F3-4A92-AD2C-73FD0B2F55B9}"/>
              </a:ext>
            </a:extLst>
          </p:cNvPr>
          <p:cNvSpPr/>
          <p:nvPr/>
        </p:nvSpPr>
        <p:spPr>
          <a:xfrm>
            <a:off x="267534" y="4533545"/>
            <a:ext cx="1163110" cy="4684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34902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hu-HU" sz="1222" b="1" kern="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Új belépő érzelmi görbéje</a:t>
            </a:r>
            <a:endParaRPr lang="en-US" sz="1222" b="1" kern="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grpSp>
        <p:nvGrpSpPr>
          <p:cNvPr id="170" name="Csoportba foglalás 169">
            <a:extLst>
              <a:ext uri="{FF2B5EF4-FFF2-40B4-BE49-F238E27FC236}">
                <a16:creationId xmlns:a16="http://schemas.microsoft.com/office/drawing/2014/main" id="{539402D9-5419-4142-B89F-D0F12C25C634}"/>
              </a:ext>
            </a:extLst>
          </p:cNvPr>
          <p:cNvGrpSpPr/>
          <p:nvPr/>
        </p:nvGrpSpPr>
        <p:grpSpPr>
          <a:xfrm>
            <a:off x="5538033" y="1713600"/>
            <a:ext cx="859593" cy="408241"/>
            <a:chOff x="4226182" y="1713600"/>
            <a:chExt cx="859593" cy="408241"/>
          </a:xfrm>
        </p:grpSpPr>
        <p:pic>
          <p:nvPicPr>
            <p:cNvPr id="171" name="Picture 2" descr="G:\TEAM\Commercial\Customer Experience &amp; Insights Team\Customer Experience Design\Images\Branded icons\EON-ENERGY-COM.jpg">
              <a:extLst>
                <a:ext uri="{FF2B5EF4-FFF2-40B4-BE49-F238E27FC236}">
                  <a16:creationId xmlns:a16="http://schemas.microsoft.com/office/drawing/2014/main" id="{6296762E-4729-4185-8C79-7176BB96F65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email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05379" y="1713600"/>
              <a:ext cx="198000" cy="198000"/>
            </a:xfrm>
            <a:prstGeom prst="rect">
              <a:avLst/>
            </a:prstGeom>
            <a:solidFill>
              <a:srgbClr val="C00000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</p:pic>
        <p:pic>
          <p:nvPicPr>
            <p:cNvPr id="172" name="Picture 5">
              <a:extLst>
                <a:ext uri="{FF2B5EF4-FFF2-40B4-BE49-F238E27FC236}">
                  <a16:creationId xmlns:a16="http://schemas.microsoft.com/office/drawing/2014/main" id="{C6399A90-CC8A-4862-8A83-62E64E3175C0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6" t="2943" r="75049" b="2943"/>
            <a:stretch/>
          </p:blipFill>
          <p:spPr bwMode="auto">
            <a:xfrm>
              <a:off x="4397959" y="1713600"/>
              <a:ext cx="198416" cy="216000"/>
            </a:xfrm>
            <a:prstGeom prst="rect">
              <a:avLst/>
            </a:prstGeom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73" name="Téglalap 546">
              <a:extLst>
                <a:ext uri="{FF2B5EF4-FFF2-40B4-BE49-F238E27FC236}">
                  <a16:creationId xmlns:a16="http://schemas.microsoft.com/office/drawing/2014/main" id="{C464F576-5AAB-42F5-96D9-9713C6613DBF}"/>
                </a:ext>
              </a:extLst>
            </p:cNvPr>
            <p:cNvSpPr/>
            <p:nvPr/>
          </p:nvSpPr>
          <p:spPr>
            <a:xfrm>
              <a:off x="4226182" y="1912617"/>
              <a:ext cx="541971" cy="20922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961949">
                <a:lnSpc>
                  <a:spcPts val="1000"/>
                </a:lnSpc>
              </a:pPr>
              <a:r>
                <a:rPr lang="hu-HU" sz="600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EON Brix Sans"/>
                </a:rPr>
                <a:t>Személyes</a:t>
              </a:r>
            </a:p>
          </p:txBody>
        </p:sp>
        <p:sp>
          <p:nvSpPr>
            <p:cNvPr id="174" name="Téglalap 546">
              <a:extLst>
                <a:ext uri="{FF2B5EF4-FFF2-40B4-BE49-F238E27FC236}">
                  <a16:creationId xmlns:a16="http://schemas.microsoft.com/office/drawing/2014/main" id="{26EE3933-BB19-42F4-A5D8-0439CB7FE88F}"/>
                </a:ext>
              </a:extLst>
            </p:cNvPr>
            <p:cNvSpPr/>
            <p:nvPr/>
          </p:nvSpPr>
          <p:spPr>
            <a:xfrm>
              <a:off x="4522984" y="1912617"/>
              <a:ext cx="562791" cy="2062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961949">
                <a:lnSpc>
                  <a:spcPts val="1000"/>
                </a:lnSpc>
              </a:pPr>
              <a:r>
                <a:rPr lang="hu-HU" sz="600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EON Brix Sans"/>
                </a:rPr>
                <a:t>Online</a:t>
              </a:r>
            </a:p>
          </p:txBody>
        </p:sp>
      </p:grpSp>
      <p:sp>
        <p:nvSpPr>
          <p:cNvPr id="126" name="Rectangle 142">
            <a:extLst>
              <a:ext uri="{FF2B5EF4-FFF2-40B4-BE49-F238E27FC236}">
                <a16:creationId xmlns:a16="http://schemas.microsoft.com/office/drawing/2014/main" id="{9914A1E1-3872-400B-86DD-FE5ACE1C766C}"/>
              </a:ext>
            </a:extLst>
          </p:cNvPr>
          <p:cNvSpPr/>
          <p:nvPr/>
        </p:nvSpPr>
        <p:spPr>
          <a:xfrm>
            <a:off x="1356375" y="4501378"/>
            <a:ext cx="94375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7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Bizonytalan</a:t>
            </a:r>
          </a:p>
          <a:p>
            <a:pPr algn="ctr"/>
            <a:r>
              <a:rPr lang="hu-HU" sz="7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Kérdésekkel teli</a:t>
            </a:r>
          </a:p>
        </p:txBody>
      </p:sp>
      <p:sp>
        <p:nvSpPr>
          <p:cNvPr id="128" name="Rectangle 142">
            <a:extLst>
              <a:ext uri="{FF2B5EF4-FFF2-40B4-BE49-F238E27FC236}">
                <a16:creationId xmlns:a16="http://schemas.microsoft.com/office/drawing/2014/main" id="{49C11E0E-779F-4D40-9A72-BA4C70A08A4A}"/>
              </a:ext>
            </a:extLst>
          </p:cNvPr>
          <p:cNvSpPr/>
          <p:nvPr/>
        </p:nvSpPr>
        <p:spPr>
          <a:xfrm>
            <a:off x="2852512" y="4873466"/>
            <a:ext cx="943757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7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Várakozással teli</a:t>
            </a:r>
            <a:endParaRPr lang="hu-HU" sz="700" b="1" dirty="0"/>
          </a:p>
        </p:txBody>
      </p:sp>
      <p:sp>
        <p:nvSpPr>
          <p:cNvPr id="129" name="Rectangle 142">
            <a:extLst>
              <a:ext uri="{FF2B5EF4-FFF2-40B4-BE49-F238E27FC236}">
                <a16:creationId xmlns:a16="http://schemas.microsoft.com/office/drawing/2014/main" id="{4BE45D59-84C3-49C5-9101-AECDAD4B4513}"/>
              </a:ext>
            </a:extLst>
          </p:cNvPr>
          <p:cNvSpPr/>
          <p:nvPr/>
        </p:nvSpPr>
        <p:spPr>
          <a:xfrm>
            <a:off x="4453620" y="4546252"/>
            <a:ext cx="94375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7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Kíváncsi</a:t>
            </a:r>
          </a:p>
          <a:p>
            <a:pPr algn="ctr"/>
            <a:r>
              <a:rPr lang="hu-HU" sz="7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Bizonytalan</a:t>
            </a:r>
            <a:endParaRPr lang="hu-HU" sz="700" b="1" dirty="0"/>
          </a:p>
        </p:txBody>
      </p:sp>
      <p:sp>
        <p:nvSpPr>
          <p:cNvPr id="132" name="Rectangle 142">
            <a:extLst>
              <a:ext uri="{FF2B5EF4-FFF2-40B4-BE49-F238E27FC236}">
                <a16:creationId xmlns:a16="http://schemas.microsoft.com/office/drawing/2014/main" id="{B7D23734-4622-4DA9-BDC8-5A20B4D55A25}"/>
              </a:ext>
            </a:extLst>
          </p:cNvPr>
          <p:cNvSpPr/>
          <p:nvPr/>
        </p:nvSpPr>
        <p:spPr>
          <a:xfrm>
            <a:off x="6743186" y="4569791"/>
            <a:ext cx="943757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7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Elégedett</a:t>
            </a:r>
            <a:endParaRPr lang="hu-HU" sz="700" b="1" dirty="0"/>
          </a:p>
        </p:txBody>
      </p:sp>
      <p:sp>
        <p:nvSpPr>
          <p:cNvPr id="154" name="Rectangle 142">
            <a:extLst>
              <a:ext uri="{FF2B5EF4-FFF2-40B4-BE49-F238E27FC236}">
                <a16:creationId xmlns:a16="http://schemas.microsoft.com/office/drawing/2014/main" id="{4EE7319E-1DDB-43B7-A219-276510476266}"/>
              </a:ext>
            </a:extLst>
          </p:cNvPr>
          <p:cNvSpPr/>
          <p:nvPr/>
        </p:nvSpPr>
        <p:spPr>
          <a:xfrm>
            <a:off x="7860404" y="4675552"/>
            <a:ext cx="943757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7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Pozitív</a:t>
            </a:r>
          </a:p>
          <a:p>
            <a:pPr algn="ctr"/>
            <a:r>
              <a:rPr lang="hu-HU" sz="7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Várakozással teli</a:t>
            </a:r>
          </a:p>
          <a:p>
            <a:pPr algn="ctr"/>
            <a:endParaRPr lang="hu-HU" sz="700" b="1" dirty="0"/>
          </a:p>
        </p:txBody>
      </p:sp>
      <p:sp>
        <p:nvSpPr>
          <p:cNvPr id="155" name="Rectangle 142">
            <a:extLst>
              <a:ext uri="{FF2B5EF4-FFF2-40B4-BE49-F238E27FC236}">
                <a16:creationId xmlns:a16="http://schemas.microsoft.com/office/drawing/2014/main" id="{E49F2FBE-A22A-4704-906A-DE55C9DD38F0}"/>
              </a:ext>
            </a:extLst>
          </p:cNvPr>
          <p:cNvSpPr/>
          <p:nvPr/>
        </p:nvSpPr>
        <p:spPr>
          <a:xfrm>
            <a:off x="5666010" y="4758905"/>
            <a:ext cx="94375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sz="7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Érdeklődő</a:t>
            </a:r>
          </a:p>
          <a:p>
            <a:pPr algn="ctr"/>
            <a:r>
              <a:rPr lang="hu-HU" sz="7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Magabiztos</a:t>
            </a:r>
            <a:endParaRPr lang="hu-HU" sz="700" b="1" dirty="0"/>
          </a:p>
        </p:txBody>
      </p:sp>
      <p:sp>
        <p:nvSpPr>
          <p:cNvPr id="157" name="Rectangle 142">
            <a:extLst>
              <a:ext uri="{FF2B5EF4-FFF2-40B4-BE49-F238E27FC236}">
                <a16:creationId xmlns:a16="http://schemas.microsoft.com/office/drawing/2014/main" id="{155402DF-F434-4EDA-9AE1-5D67DD86DE0F}"/>
              </a:ext>
            </a:extLst>
          </p:cNvPr>
          <p:cNvSpPr/>
          <p:nvPr/>
        </p:nvSpPr>
        <p:spPr>
          <a:xfrm>
            <a:off x="6758061" y="4808522"/>
            <a:ext cx="943757" cy="20005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hu-HU" sz="7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Csalódott</a:t>
            </a:r>
          </a:p>
        </p:txBody>
      </p:sp>
      <p:sp>
        <p:nvSpPr>
          <p:cNvPr id="158" name="Szabadkézi sokszög: alakzat 157">
            <a:extLst>
              <a:ext uri="{FF2B5EF4-FFF2-40B4-BE49-F238E27FC236}">
                <a16:creationId xmlns:a16="http://schemas.microsoft.com/office/drawing/2014/main" id="{16498B25-5124-4466-A4DB-9D795C87E796}"/>
              </a:ext>
            </a:extLst>
          </p:cNvPr>
          <p:cNvSpPr/>
          <p:nvPr/>
        </p:nvSpPr>
        <p:spPr>
          <a:xfrm>
            <a:off x="1842799" y="4581251"/>
            <a:ext cx="6748751" cy="404783"/>
          </a:xfrm>
          <a:custGeom>
            <a:avLst/>
            <a:gdLst>
              <a:gd name="connsiteX0" fmla="*/ 0 w 3246389"/>
              <a:gd name="connsiteY0" fmla="*/ 0 h 219406"/>
              <a:gd name="connsiteX1" fmla="*/ 1104900 w 3246389"/>
              <a:gd name="connsiteY1" fmla="*/ 28575 h 219406"/>
              <a:gd name="connsiteX2" fmla="*/ 1704975 w 3246389"/>
              <a:gd name="connsiteY2" fmla="*/ 133350 h 219406"/>
              <a:gd name="connsiteX3" fmla="*/ 2419350 w 3246389"/>
              <a:gd name="connsiteY3" fmla="*/ 180975 h 219406"/>
              <a:gd name="connsiteX4" fmla="*/ 3048000 w 3246389"/>
              <a:gd name="connsiteY4" fmla="*/ 219075 h 219406"/>
              <a:gd name="connsiteX5" fmla="*/ 3228975 w 3246389"/>
              <a:gd name="connsiteY5" fmla="*/ 200025 h 219406"/>
              <a:gd name="connsiteX6" fmla="*/ 3228975 w 3246389"/>
              <a:gd name="connsiteY6" fmla="*/ 209550 h 219406"/>
              <a:gd name="connsiteX0" fmla="*/ 0 w 3246389"/>
              <a:gd name="connsiteY0" fmla="*/ 6374 h 225780"/>
              <a:gd name="connsiteX1" fmla="*/ 1104900 w 3246389"/>
              <a:gd name="connsiteY1" fmla="*/ 34949 h 225780"/>
              <a:gd name="connsiteX2" fmla="*/ 1704975 w 3246389"/>
              <a:gd name="connsiteY2" fmla="*/ 139724 h 225780"/>
              <a:gd name="connsiteX3" fmla="*/ 2419350 w 3246389"/>
              <a:gd name="connsiteY3" fmla="*/ 187349 h 225780"/>
              <a:gd name="connsiteX4" fmla="*/ 3048000 w 3246389"/>
              <a:gd name="connsiteY4" fmla="*/ 225449 h 225780"/>
              <a:gd name="connsiteX5" fmla="*/ 3228975 w 3246389"/>
              <a:gd name="connsiteY5" fmla="*/ 206399 h 225780"/>
              <a:gd name="connsiteX6" fmla="*/ 3228975 w 3246389"/>
              <a:gd name="connsiteY6" fmla="*/ 215924 h 225780"/>
              <a:gd name="connsiteX0" fmla="*/ 0 w 3246389"/>
              <a:gd name="connsiteY0" fmla="*/ 36384 h 255790"/>
              <a:gd name="connsiteX1" fmla="*/ 559883 w 3246389"/>
              <a:gd name="connsiteY1" fmla="*/ 414 h 255790"/>
              <a:gd name="connsiteX2" fmla="*/ 1104900 w 3246389"/>
              <a:gd name="connsiteY2" fmla="*/ 64959 h 255790"/>
              <a:gd name="connsiteX3" fmla="*/ 1704975 w 3246389"/>
              <a:gd name="connsiteY3" fmla="*/ 169734 h 255790"/>
              <a:gd name="connsiteX4" fmla="*/ 2419350 w 3246389"/>
              <a:gd name="connsiteY4" fmla="*/ 217359 h 255790"/>
              <a:gd name="connsiteX5" fmla="*/ 3048000 w 3246389"/>
              <a:gd name="connsiteY5" fmla="*/ 255459 h 255790"/>
              <a:gd name="connsiteX6" fmla="*/ 3228975 w 3246389"/>
              <a:gd name="connsiteY6" fmla="*/ 236409 h 255790"/>
              <a:gd name="connsiteX7" fmla="*/ 3228975 w 3246389"/>
              <a:gd name="connsiteY7" fmla="*/ 245934 h 255790"/>
              <a:gd name="connsiteX0" fmla="*/ 0 w 3246389"/>
              <a:gd name="connsiteY0" fmla="*/ 705 h 265074"/>
              <a:gd name="connsiteX1" fmla="*/ 559883 w 3246389"/>
              <a:gd name="connsiteY1" fmla="*/ 9698 h 265074"/>
              <a:gd name="connsiteX2" fmla="*/ 1104900 w 3246389"/>
              <a:gd name="connsiteY2" fmla="*/ 74243 h 265074"/>
              <a:gd name="connsiteX3" fmla="*/ 1704975 w 3246389"/>
              <a:gd name="connsiteY3" fmla="*/ 179018 h 265074"/>
              <a:gd name="connsiteX4" fmla="*/ 2419350 w 3246389"/>
              <a:gd name="connsiteY4" fmla="*/ 226643 h 265074"/>
              <a:gd name="connsiteX5" fmla="*/ 3048000 w 3246389"/>
              <a:gd name="connsiteY5" fmla="*/ 264743 h 265074"/>
              <a:gd name="connsiteX6" fmla="*/ 3228975 w 3246389"/>
              <a:gd name="connsiteY6" fmla="*/ 245693 h 265074"/>
              <a:gd name="connsiteX7" fmla="*/ 3228975 w 3246389"/>
              <a:gd name="connsiteY7" fmla="*/ 255218 h 265074"/>
              <a:gd name="connsiteX0" fmla="*/ 0 w 3332525"/>
              <a:gd name="connsiteY0" fmla="*/ 36386 h 255791"/>
              <a:gd name="connsiteX1" fmla="*/ 646019 w 3332525"/>
              <a:gd name="connsiteY1" fmla="*/ 415 h 255791"/>
              <a:gd name="connsiteX2" fmla="*/ 1191036 w 3332525"/>
              <a:gd name="connsiteY2" fmla="*/ 64960 h 255791"/>
              <a:gd name="connsiteX3" fmla="*/ 1791111 w 3332525"/>
              <a:gd name="connsiteY3" fmla="*/ 169735 h 255791"/>
              <a:gd name="connsiteX4" fmla="*/ 2505486 w 3332525"/>
              <a:gd name="connsiteY4" fmla="*/ 217360 h 255791"/>
              <a:gd name="connsiteX5" fmla="*/ 3134136 w 3332525"/>
              <a:gd name="connsiteY5" fmla="*/ 255460 h 255791"/>
              <a:gd name="connsiteX6" fmla="*/ 3315111 w 3332525"/>
              <a:gd name="connsiteY6" fmla="*/ 236410 h 255791"/>
              <a:gd name="connsiteX7" fmla="*/ 3315111 w 3332525"/>
              <a:gd name="connsiteY7" fmla="*/ 245935 h 255791"/>
              <a:gd name="connsiteX0" fmla="*/ 0 w 3332525"/>
              <a:gd name="connsiteY0" fmla="*/ 2947 h 222352"/>
              <a:gd name="connsiteX1" fmla="*/ 646019 w 3332525"/>
              <a:gd name="connsiteY1" fmla="*/ 2947 h 222352"/>
              <a:gd name="connsiteX2" fmla="*/ 1191036 w 3332525"/>
              <a:gd name="connsiteY2" fmla="*/ 31521 h 222352"/>
              <a:gd name="connsiteX3" fmla="*/ 1791111 w 3332525"/>
              <a:gd name="connsiteY3" fmla="*/ 136296 h 222352"/>
              <a:gd name="connsiteX4" fmla="*/ 2505486 w 3332525"/>
              <a:gd name="connsiteY4" fmla="*/ 183921 h 222352"/>
              <a:gd name="connsiteX5" fmla="*/ 3134136 w 3332525"/>
              <a:gd name="connsiteY5" fmla="*/ 222021 h 222352"/>
              <a:gd name="connsiteX6" fmla="*/ 3315111 w 3332525"/>
              <a:gd name="connsiteY6" fmla="*/ 202971 h 222352"/>
              <a:gd name="connsiteX7" fmla="*/ 3315111 w 3332525"/>
              <a:gd name="connsiteY7" fmla="*/ 212496 h 222352"/>
              <a:gd name="connsiteX0" fmla="*/ 0 w 3332525"/>
              <a:gd name="connsiteY0" fmla="*/ 2947 h 222352"/>
              <a:gd name="connsiteX1" fmla="*/ 646019 w 3332525"/>
              <a:gd name="connsiteY1" fmla="*/ 2947 h 222352"/>
              <a:gd name="connsiteX2" fmla="*/ 1191036 w 3332525"/>
              <a:gd name="connsiteY2" fmla="*/ 76485 h 222352"/>
              <a:gd name="connsiteX3" fmla="*/ 1791111 w 3332525"/>
              <a:gd name="connsiteY3" fmla="*/ 136296 h 222352"/>
              <a:gd name="connsiteX4" fmla="*/ 2505486 w 3332525"/>
              <a:gd name="connsiteY4" fmla="*/ 183921 h 222352"/>
              <a:gd name="connsiteX5" fmla="*/ 3134136 w 3332525"/>
              <a:gd name="connsiteY5" fmla="*/ 222021 h 222352"/>
              <a:gd name="connsiteX6" fmla="*/ 3315111 w 3332525"/>
              <a:gd name="connsiteY6" fmla="*/ 202971 h 222352"/>
              <a:gd name="connsiteX7" fmla="*/ 3315111 w 3332525"/>
              <a:gd name="connsiteY7" fmla="*/ 212496 h 222352"/>
              <a:gd name="connsiteX0" fmla="*/ 0 w 3332525"/>
              <a:gd name="connsiteY0" fmla="*/ 2947 h 223046"/>
              <a:gd name="connsiteX1" fmla="*/ 646019 w 3332525"/>
              <a:gd name="connsiteY1" fmla="*/ 2947 h 223046"/>
              <a:gd name="connsiteX2" fmla="*/ 1191036 w 3332525"/>
              <a:gd name="connsiteY2" fmla="*/ 76485 h 223046"/>
              <a:gd name="connsiteX3" fmla="*/ 1791111 w 3332525"/>
              <a:gd name="connsiteY3" fmla="*/ 136296 h 223046"/>
              <a:gd name="connsiteX4" fmla="*/ 2505486 w 3332525"/>
              <a:gd name="connsiteY4" fmla="*/ 165936 h 223046"/>
              <a:gd name="connsiteX5" fmla="*/ 3134136 w 3332525"/>
              <a:gd name="connsiteY5" fmla="*/ 222021 h 223046"/>
              <a:gd name="connsiteX6" fmla="*/ 3315111 w 3332525"/>
              <a:gd name="connsiteY6" fmla="*/ 202971 h 223046"/>
              <a:gd name="connsiteX7" fmla="*/ 3315111 w 3332525"/>
              <a:gd name="connsiteY7" fmla="*/ 212496 h 223046"/>
              <a:gd name="connsiteX0" fmla="*/ 0 w 3332525"/>
              <a:gd name="connsiteY0" fmla="*/ 2947 h 212496"/>
              <a:gd name="connsiteX1" fmla="*/ 646019 w 3332525"/>
              <a:gd name="connsiteY1" fmla="*/ 2947 h 212496"/>
              <a:gd name="connsiteX2" fmla="*/ 1191036 w 3332525"/>
              <a:gd name="connsiteY2" fmla="*/ 76485 h 212496"/>
              <a:gd name="connsiteX3" fmla="*/ 1791111 w 3332525"/>
              <a:gd name="connsiteY3" fmla="*/ 136296 h 212496"/>
              <a:gd name="connsiteX4" fmla="*/ 2505486 w 3332525"/>
              <a:gd name="connsiteY4" fmla="*/ 165936 h 212496"/>
              <a:gd name="connsiteX5" fmla="*/ 3134136 w 3332525"/>
              <a:gd name="connsiteY5" fmla="*/ 186050 h 212496"/>
              <a:gd name="connsiteX6" fmla="*/ 3315111 w 3332525"/>
              <a:gd name="connsiteY6" fmla="*/ 202971 h 212496"/>
              <a:gd name="connsiteX7" fmla="*/ 3315111 w 3332525"/>
              <a:gd name="connsiteY7" fmla="*/ 212496 h 212496"/>
              <a:gd name="connsiteX0" fmla="*/ 0 w 3332525"/>
              <a:gd name="connsiteY0" fmla="*/ 2947 h 203110"/>
              <a:gd name="connsiteX1" fmla="*/ 646019 w 3332525"/>
              <a:gd name="connsiteY1" fmla="*/ 2947 h 203110"/>
              <a:gd name="connsiteX2" fmla="*/ 1191036 w 3332525"/>
              <a:gd name="connsiteY2" fmla="*/ 76485 h 203110"/>
              <a:gd name="connsiteX3" fmla="*/ 1791111 w 3332525"/>
              <a:gd name="connsiteY3" fmla="*/ 136296 h 203110"/>
              <a:gd name="connsiteX4" fmla="*/ 2505486 w 3332525"/>
              <a:gd name="connsiteY4" fmla="*/ 165936 h 203110"/>
              <a:gd name="connsiteX5" fmla="*/ 3134136 w 3332525"/>
              <a:gd name="connsiteY5" fmla="*/ 186050 h 203110"/>
              <a:gd name="connsiteX6" fmla="*/ 3315111 w 3332525"/>
              <a:gd name="connsiteY6" fmla="*/ 202971 h 203110"/>
              <a:gd name="connsiteX7" fmla="*/ 3315112 w 3332525"/>
              <a:gd name="connsiteY7" fmla="*/ 176525 h 203110"/>
              <a:gd name="connsiteX0" fmla="*/ 0 w 3332525"/>
              <a:gd name="connsiteY0" fmla="*/ 2947 h 203110"/>
              <a:gd name="connsiteX1" fmla="*/ 646019 w 3332525"/>
              <a:gd name="connsiteY1" fmla="*/ 2947 h 203110"/>
              <a:gd name="connsiteX2" fmla="*/ 1191036 w 3332525"/>
              <a:gd name="connsiteY2" fmla="*/ 76485 h 203110"/>
              <a:gd name="connsiteX3" fmla="*/ 1791111 w 3332525"/>
              <a:gd name="connsiteY3" fmla="*/ 136296 h 203110"/>
              <a:gd name="connsiteX4" fmla="*/ 2505486 w 3332525"/>
              <a:gd name="connsiteY4" fmla="*/ 165936 h 203110"/>
              <a:gd name="connsiteX5" fmla="*/ 3134136 w 3332525"/>
              <a:gd name="connsiteY5" fmla="*/ 186050 h 203110"/>
              <a:gd name="connsiteX6" fmla="*/ 3315111 w 3332525"/>
              <a:gd name="connsiteY6" fmla="*/ 202971 h 203110"/>
              <a:gd name="connsiteX7" fmla="*/ 3315112 w 3332525"/>
              <a:gd name="connsiteY7" fmla="*/ 176525 h 203110"/>
              <a:gd name="connsiteX0" fmla="*/ 0 w 3315111"/>
              <a:gd name="connsiteY0" fmla="*/ 2947 h 203110"/>
              <a:gd name="connsiteX1" fmla="*/ 646019 w 3315111"/>
              <a:gd name="connsiteY1" fmla="*/ 2947 h 203110"/>
              <a:gd name="connsiteX2" fmla="*/ 1191036 w 3315111"/>
              <a:gd name="connsiteY2" fmla="*/ 76485 h 203110"/>
              <a:gd name="connsiteX3" fmla="*/ 1791111 w 3315111"/>
              <a:gd name="connsiteY3" fmla="*/ 136296 h 203110"/>
              <a:gd name="connsiteX4" fmla="*/ 2505486 w 3315111"/>
              <a:gd name="connsiteY4" fmla="*/ 165936 h 203110"/>
              <a:gd name="connsiteX5" fmla="*/ 3134136 w 3315111"/>
              <a:gd name="connsiteY5" fmla="*/ 186050 h 203110"/>
              <a:gd name="connsiteX6" fmla="*/ 3315111 w 3315111"/>
              <a:gd name="connsiteY6" fmla="*/ 202971 h 203110"/>
              <a:gd name="connsiteX0" fmla="*/ 0 w 3134136"/>
              <a:gd name="connsiteY0" fmla="*/ 2947 h 186050"/>
              <a:gd name="connsiteX1" fmla="*/ 646019 w 3134136"/>
              <a:gd name="connsiteY1" fmla="*/ 2947 h 186050"/>
              <a:gd name="connsiteX2" fmla="*/ 1191036 w 3134136"/>
              <a:gd name="connsiteY2" fmla="*/ 76485 h 186050"/>
              <a:gd name="connsiteX3" fmla="*/ 1791111 w 3134136"/>
              <a:gd name="connsiteY3" fmla="*/ 136296 h 186050"/>
              <a:gd name="connsiteX4" fmla="*/ 2505486 w 3134136"/>
              <a:gd name="connsiteY4" fmla="*/ 165936 h 186050"/>
              <a:gd name="connsiteX5" fmla="*/ 3134136 w 3134136"/>
              <a:gd name="connsiteY5" fmla="*/ 186050 h 186050"/>
              <a:gd name="connsiteX0" fmla="*/ 0 w 3228886"/>
              <a:gd name="connsiteY0" fmla="*/ 2947 h 195043"/>
              <a:gd name="connsiteX1" fmla="*/ 646019 w 3228886"/>
              <a:gd name="connsiteY1" fmla="*/ 2947 h 195043"/>
              <a:gd name="connsiteX2" fmla="*/ 1191036 w 3228886"/>
              <a:gd name="connsiteY2" fmla="*/ 76485 h 195043"/>
              <a:gd name="connsiteX3" fmla="*/ 1791111 w 3228886"/>
              <a:gd name="connsiteY3" fmla="*/ 136296 h 195043"/>
              <a:gd name="connsiteX4" fmla="*/ 2505486 w 3228886"/>
              <a:gd name="connsiteY4" fmla="*/ 165936 h 195043"/>
              <a:gd name="connsiteX5" fmla="*/ 3228886 w 3228886"/>
              <a:gd name="connsiteY5" fmla="*/ 195043 h 195043"/>
              <a:gd name="connsiteX0" fmla="*/ 0 w 3073841"/>
              <a:gd name="connsiteY0" fmla="*/ 2947 h 195043"/>
              <a:gd name="connsiteX1" fmla="*/ 490974 w 3073841"/>
              <a:gd name="connsiteY1" fmla="*/ 2947 h 195043"/>
              <a:gd name="connsiteX2" fmla="*/ 1035991 w 3073841"/>
              <a:gd name="connsiteY2" fmla="*/ 76485 h 195043"/>
              <a:gd name="connsiteX3" fmla="*/ 1636066 w 3073841"/>
              <a:gd name="connsiteY3" fmla="*/ 136296 h 195043"/>
              <a:gd name="connsiteX4" fmla="*/ 2350441 w 3073841"/>
              <a:gd name="connsiteY4" fmla="*/ 165936 h 195043"/>
              <a:gd name="connsiteX5" fmla="*/ 3073841 w 3073841"/>
              <a:gd name="connsiteY5" fmla="*/ 195043 h 195043"/>
              <a:gd name="connsiteX0" fmla="*/ 0 w 2979092"/>
              <a:gd name="connsiteY0" fmla="*/ 10192 h 193296"/>
              <a:gd name="connsiteX1" fmla="*/ 396225 w 2979092"/>
              <a:gd name="connsiteY1" fmla="*/ 1200 h 193296"/>
              <a:gd name="connsiteX2" fmla="*/ 941242 w 2979092"/>
              <a:gd name="connsiteY2" fmla="*/ 74738 h 193296"/>
              <a:gd name="connsiteX3" fmla="*/ 1541317 w 2979092"/>
              <a:gd name="connsiteY3" fmla="*/ 134549 h 193296"/>
              <a:gd name="connsiteX4" fmla="*/ 2255692 w 2979092"/>
              <a:gd name="connsiteY4" fmla="*/ 164189 h 193296"/>
              <a:gd name="connsiteX5" fmla="*/ 2979092 w 2979092"/>
              <a:gd name="connsiteY5" fmla="*/ 193296 h 193296"/>
              <a:gd name="connsiteX0" fmla="*/ 0 w 2961865"/>
              <a:gd name="connsiteY0" fmla="*/ 0 h 201090"/>
              <a:gd name="connsiteX1" fmla="*/ 378998 w 2961865"/>
              <a:gd name="connsiteY1" fmla="*/ 8994 h 201090"/>
              <a:gd name="connsiteX2" fmla="*/ 924015 w 2961865"/>
              <a:gd name="connsiteY2" fmla="*/ 82532 h 201090"/>
              <a:gd name="connsiteX3" fmla="*/ 1524090 w 2961865"/>
              <a:gd name="connsiteY3" fmla="*/ 142343 h 201090"/>
              <a:gd name="connsiteX4" fmla="*/ 2238465 w 2961865"/>
              <a:gd name="connsiteY4" fmla="*/ 171983 h 201090"/>
              <a:gd name="connsiteX5" fmla="*/ 2961865 w 2961865"/>
              <a:gd name="connsiteY5" fmla="*/ 201090 h 201090"/>
              <a:gd name="connsiteX0" fmla="*/ 0 w 2720684"/>
              <a:gd name="connsiteY0" fmla="*/ 0 h 192097"/>
              <a:gd name="connsiteX1" fmla="*/ 378998 w 2720684"/>
              <a:gd name="connsiteY1" fmla="*/ 8994 h 192097"/>
              <a:gd name="connsiteX2" fmla="*/ 924015 w 2720684"/>
              <a:gd name="connsiteY2" fmla="*/ 82532 h 192097"/>
              <a:gd name="connsiteX3" fmla="*/ 1524090 w 2720684"/>
              <a:gd name="connsiteY3" fmla="*/ 142343 h 192097"/>
              <a:gd name="connsiteX4" fmla="*/ 2238465 w 2720684"/>
              <a:gd name="connsiteY4" fmla="*/ 171983 h 192097"/>
              <a:gd name="connsiteX5" fmla="*/ 2720684 w 2720684"/>
              <a:gd name="connsiteY5" fmla="*/ 192097 h 192097"/>
              <a:gd name="connsiteX0" fmla="*/ 0 w 2720684"/>
              <a:gd name="connsiteY0" fmla="*/ 0 h 225939"/>
              <a:gd name="connsiteX1" fmla="*/ 378998 w 2720684"/>
              <a:gd name="connsiteY1" fmla="*/ 8994 h 225939"/>
              <a:gd name="connsiteX2" fmla="*/ 924015 w 2720684"/>
              <a:gd name="connsiteY2" fmla="*/ 82532 h 225939"/>
              <a:gd name="connsiteX3" fmla="*/ 1524090 w 2720684"/>
              <a:gd name="connsiteY3" fmla="*/ 142343 h 225939"/>
              <a:gd name="connsiteX4" fmla="*/ 2264306 w 2720684"/>
              <a:gd name="connsiteY4" fmla="*/ 225939 h 225939"/>
              <a:gd name="connsiteX5" fmla="*/ 2720684 w 2720684"/>
              <a:gd name="connsiteY5" fmla="*/ 192097 h 225939"/>
              <a:gd name="connsiteX0" fmla="*/ 0 w 2729298"/>
              <a:gd name="connsiteY0" fmla="*/ 0 h 227336"/>
              <a:gd name="connsiteX1" fmla="*/ 378998 w 2729298"/>
              <a:gd name="connsiteY1" fmla="*/ 8994 h 227336"/>
              <a:gd name="connsiteX2" fmla="*/ 924015 w 2729298"/>
              <a:gd name="connsiteY2" fmla="*/ 82532 h 227336"/>
              <a:gd name="connsiteX3" fmla="*/ 1524090 w 2729298"/>
              <a:gd name="connsiteY3" fmla="*/ 142343 h 227336"/>
              <a:gd name="connsiteX4" fmla="*/ 2264306 w 2729298"/>
              <a:gd name="connsiteY4" fmla="*/ 225939 h 227336"/>
              <a:gd name="connsiteX5" fmla="*/ 2729298 w 2729298"/>
              <a:gd name="connsiteY5" fmla="*/ 192097 h 227336"/>
              <a:gd name="connsiteX0" fmla="*/ 0 w 2892956"/>
              <a:gd name="connsiteY0" fmla="*/ 0 h 266556"/>
              <a:gd name="connsiteX1" fmla="*/ 378998 w 2892956"/>
              <a:gd name="connsiteY1" fmla="*/ 8994 h 266556"/>
              <a:gd name="connsiteX2" fmla="*/ 924015 w 2892956"/>
              <a:gd name="connsiteY2" fmla="*/ 82532 h 266556"/>
              <a:gd name="connsiteX3" fmla="*/ 1524090 w 2892956"/>
              <a:gd name="connsiteY3" fmla="*/ 142343 h 266556"/>
              <a:gd name="connsiteX4" fmla="*/ 2264306 w 2892956"/>
              <a:gd name="connsiteY4" fmla="*/ 225939 h 266556"/>
              <a:gd name="connsiteX5" fmla="*/ 2892956 w 2892956"/>
              <a:gd name="connsiteY5" fmla="*/ 264038 h 266556"/>
              <a:gd name="connsiteX0" fmla="*/ 0 w 2892956"/>
              <a:gd name="connsiteY0" fmla="*/ 0 h 266085"/>
              <a:gd name="connsiteX1" fmla="*/ 378998 w 2892956"/>
              <a:gd name="connsiteY1" fmla="*/ 8994 h 266085"/>
              <a:gd name="connsiteX2" fmla="*/ 924015 w 2892956"/>
              <a:gd name="connsiteY2" fmla="*/ 82532 h 266085"/>
              <a:gd name="connsiteX3" fmla="*/ 1524090 w 2892956"/>
              <a:gd name="connsiteY3" fmla="*/ 142343 h 266085"/>
              <a:gd name="connsiteX4" fmla="*/ 2048966 w 2892956"/>
              <a:gd name="connsiteY4" fmla="*/ 216947 h 266085"/>
              <a:gd name="connsiteX5" fmla="*/ 2892956 w 2892956"/>
              <a:gd name="connsiteY5" fmla="*/ 264038 h 266085"/>
              <a:gd name="connsiteX0" fmla="*/ 0 w 2892956"/>
              <a:gd name="connsiteY0" fmla="*/ 0 h 266085"/>
              <a:gd name="connsiteX1" fmla="*/ 378998 w 2892956"/>
              <a:gd name="connsiteY1" fmla="*/ 8994 h 266085"/>
              <a:gd name="connsiteX2" fmla="*/ 932628 w 2892956"/>
              <a:gd name="connsiteY2" fmla="*/ 37569 h 266085"/>
              <a:gd name="connsiteX3" fmla="*/ 1524090 w 2892956"/>
              <a:gd name="connsiteY3" fmla="*/ 142343 h 266085"/>
              <a:gd name="connsiteX4" fmla="*/ 2048966 w 2892956"/>
              <a:gd name="connsiteY4" fmla="*/ 216947 h 266085"/>
              <a:gd name="connsiteX5" fmla="*/ 2892956 w 2892956"/>
              <a:gd name="connsiteY5" fmla="*/ 264038 h 266085"/>
              <a:gd name="connsiteX0" fmla="*/ 0 w 2892956"/>
              <a:gd name="connsiteY0" fmla="*/ 0 h 266085"/>
              <a:gd name="connsiteX1" fmla="*/ 378998 w 2892956"/>
              <a:gd name="connsiteY1" fmla="*/ 8994 h 266085"/>
              <a:gd name="connsiteX2" fmla="*/ 836303 w 2892956"/>
              <a:gd name="connsiteY2" fmla="*/ 118503 h 266085"/>
              <a:gd name="connsiteX3" fmla="*/ 1524090 w 2892956"/>
              <a:gd name="connsiteY3" fmla="*/ 142343 h 266085"/>
              <a:gd name="connsiteX4" fmla="*/ 2048966 w 2892956"/>
              <a:gd name="connsiteY4" fmla="*/ 216947 h 266085"/>
              <a:gd name="connsiteX5" fmla="*/ 2892956 w 2892956"/>
              <a:gd name="connsiteY5" fmla="*/ 264038 h 266085"/>
              <a:gd name="connsiteX0" fmla="*/ 0 w 2892956"/>
              <a:gd name="connsiteY0" fmla="*/ 0 h 266085"/>
              <a:gd name="connsiteX1" fmla="*/ 387374 w 2892956"/>
              <a:gd name="connsiteY1" fmla="*/ 44964 h 266085"/>
              <a:gd name="connsiteX2" fmla="*/ 836303 w 2892956"/>
              <a:gd name="connsiteY2" fmla="*/ 118503 h 266085"/>
              <a:gd name="connsiteX3" fmla="*/ 1524090 w 2892956"/>
              <a:gd name="connsiteY3" fmla="*/ 142343 h 266085"/>
              <a:gd name="connsiteX4" fmla="*/ 2048966 w 2892956"/>
              <a:gd name="connsiteY4" fmla="*/ 216947 h 266085"/>
              <a:gd name="connsiteX5" fmla="*/ 2892956 w 2892956"/>
              <a:gd name="connsiteY5" fmla="*/ 264038 h 266085"/>
              <a:gd name="connsiteX0" fmla="*/ 0 w 2809195"/>
              <a:gd name="connsiteY0" fmla="*/ 0 h 284070"/>
              <a:gd name="connsiteX1" fmla="*/ 303613 w 2809195"/>
              <a:gd name="connsiteY1" fmla="*/ 62949 h 284070"/>
              <a:gd name="connsiteX2" fmla="*/ 752542 w 2809195"/>
              <a:gd name="connsiteY2" fmla="*/ 136488 h 284070"/>
              <a:gd name="connsiteX3" fmla="*/ 1440329 w 2809195"/>
              <a:gd name="connsiteY3" fmla="*/ 160328 h 284070"/>
              <a:gd name="connsiteX4" fmla="*/ 1965205 w 2809195"/>
              <a:gd name="connsiteY4" fmla="*/ 234932 h 284070"/>
              <a:gd name="connsiteX5" fmla="*/ 2809195 w 2809195"/>
              <a:gd name="connsiteY5" fmla="*/ 282023 h 284070"/>
              <a:gd name="connsiteX0" fmla="*/ 0 w 2809195"/>
              <a:gd name="connsiteY0" fmla="*/ 0 h 284070"/>
              <a:gd name="connsiteX1" fmla="*/ 303613 w 2809195"/>
              <a:gd name="connsiteY1" fmla="*/ 62949 h 284070"/>
              <a:gd name="connsiteX2" fmla="*/ 752542 w 2809195"/>
              <a:gd name="connsiteY2" fmla="*/ 136488 h 284070"/>
              <a:gd name="connsiteX3" fmla="*/ 1440329 w 2809195"/>
              <a:gd name="connsiteY3" fmla="*/ 160328 h 284070"/>
              <a:gd name="connsiteX4" fmla="*/ 1965205 w 2809195"/>
              <a:gd name="connsiteY4" fmla="*/ 234932 h 284070"/>
              <a:gd name="connsiteX5" fmla="*/ 2809195 w 2809195"/>
              <a:gd name="connsiteY5" fmla="*/ 282023 h 284070"/>
              <a:gd name="connsiteX0" fmla="*/ 0 w 2809195"/>
              <a:gd name="connsiteY0" fmla="*/ 0 h 284070"/>
              <a:gd name="connsiteX1" fmla="*/ 341306 w 2809195"/>
              <a:gd name="connsiteY1" fmla="*/ 62949 h 284070"/>
              <a:gd name="connsiteX2" fmla="*/ 752542 w 2809195"/>
              <a:gd name="connsiteY2" fmla="*/ 136488 h 284070"/>
              <a:gd name="connsiteX3" fmla="*/ 1440329 w 2809195"/>
              <a:gd name="connsiteY3" fmla="*/ 160328 h 284070"/>
              <a:gd name="connsiteX4" fmla="*/ 1965205 w 2809195"/>
              <a:gd name="connsiteY4" fmla="*/ 234932 h 284070"/>
              <a:gd name="connsiteX5" fmla="*/ 2809195 w 2809195"/>
              <a:gd name="connsiteY5" fmla="*/ 282023 h 284070"/>
              <a:gd name="connsiteX0" fmla="*/ 0 w 2809195"/>
              <a:gd name="connsiteY0" fmla="*/ 0 h 284070"/>
              <a:gd name="connsiteX1" fmla="*/ 341306 w 2809195"/>
              <a:gd name="connsiteY1" fmla="*/ 62949 h 284070"/>
              <a:gd name="connsiteX2" fmla="*/ 567951 w 2809195"/>
              <a:gd name="connsiteY2" fmla="*/ 89927 h 284070"/>
              <a:gd name="connsiteX3" fmla="*/ 752542 w 2809195"/>
              <a:gd name="connsiteY3" fmla="*/ 136488 h 284070"/>
              <a:gd name="connsiteX4" fmla="*/ 1440329 w 2809195"/>
              <a:gd name="connsiteY4" fmla="*/ 160328 h 284070"/>
              <a:gd name="connsiteX5" fmla="*/ 1965205 w 2809195"/>
              <a:gd name="connsiteY5" fmla="*/ 234932 h 284070"/>
              <a:gd name="connsiteX6" fmla="*/ 2809195 w 2809195"/>
              <a:gd name="connsiteY6" fmla="*/ 282023 h 284070"/>
              <a:gd name="connsiteX0" fmla="*/ 0 w 2809195"/>
              <a:gd name="connsiteY0" fmla="*/ 0 h 284070"/>
              <a:gd name="connsiteX1" fmla="*/ 341306 w 2809195"/>
              <a:gd name="connsiteY1" fmla="*/ 62949 h 284070"/>
              <a:gd name="connsiteX2" fmla="*/ 567951 w 2809195"/>
              <a:gd name="connsiteY2" fmla="*/ 89927 h 284070"/>
              <a:gd name="connsiteX3" fmla="*/ 823739 w 2809195"/>
              <a:gd name="connsiteY3" fmla="*/ 154474 h 284070"/>
              <a:gd name="connsiteX4" fmla="*/ 1440329 w 2809195"/>
              <a:gd name="connsiteY4" fmla="*/ 160328 h 284070"/>
              <a:gd name="connsiteX5" fmla="*/ 1965205 w 2809195"/>
              <a:gd name="connsiteY5" fmla="*/ 234932 h 284070"/>
              <a:gd name="connsiteX6" fmla="*/ 2809195 w 2809195"/>
              <a:gd name="connsiteY6" fmla="*/ 282023 h 284070"/>
              <a:gd name="connsiteX0" fmla="*/ 0 w 2809195"/>
              <a:gd name="connsiteY0" fmla="*/ 0 h 284070"/>
              <a:gd name="connsiteX1" fmla="*/ 353870 w 2809195"/>
              <a:gd name="connsiteY1" fmla="*/ 26978 h 284070"/>
              <a:gd name="connsiteX2" fmla="*/ 567951 w 2809195"/>
              <a:gd name="connsiteY2" fmla="*/ 89927 h 284070"/>
              <a:gd name="connsiteX3" fmla="*/ 823739 w 2809195"/>
              <a:gd name="connsiteY3" fmla="*/ 154474 h 284070"/>
              <a:gd name="connsiteX4" fmla="*/ 1440329 w 2809195"/>
              <a:gd name="connsiteY4" fmla="*/ 160328 h 284070"/>
              <a:gd name="connsiteX5" fmla="*/ 1965205 w 2809195"/>
              <a:gd name="connsiteY5" fmla="*/ 234932 h 284070"/>
              <a:gd name="connsiteX6" fmla="*/ 2809195 w 2809195"/>
              <a:gd name="connsiteY6" fmla="*/ 282023 h 284070"/>
              <a:gd name="connsiteX0" fmla="*/ 0 w 2809195"/>
              <a:gd name="connsiteY0" fmla="*/ 0 h 284070"/>
              <a:gd name="connsiteX1" fmla="*/ 353870 w 2809195"/>
              <a:gd name="connsiteY1" fmla="*/ 26978 h 284070"/>
              <a:gd name="connsiteX2" fmla="*/ 567951 w 2809195"/>
              <a:gd name="connsiteY2" fmla="*/ 89927 h 284070"/>
              <a:gd name="connsiteX3" fmla="*/ 936817 w 2809195"/>
              <a:gd name="connsiteY3" fmla="*/ 163466 h 284070"/>
              <a:gd name="connsiteX4" fmla="*/ 1440329 w 2809195"/>
              <a:gd name="connsiteY4" fmla="*/ 160328 h 284070"/>
              <a:gd name="connsiteX5" fmla="*/ 1965205 w 2809195"/>
              <a:gd name="connsiteY5" fmla="*/ 234932 h 284070"/>
              <a:gd name="connsiteX6" fmla="*/ 2809195 w 2809195"/>
              <a:gd name="connsiteY6" fmla="*/ 282023 h 284070"/>
              <a:gd name="connsiteX0" fmla="*/ 0 w 2809195"/>
              <a:gd name="connsiteY0" fmla="*/ 0 h 284070"/>
              <a:gd name="connsiteX1" fmla="*/ 353870 w 2809195"/>
              <a:gd name="connsiteY1" fmla="*/ 26978 h 284070"/>
              <a:gd name="connsiteX2" fmla="*/ 567951 w 2809195"/>
              <a:gd name="connsiteY2" fmla="*/ 89927 h 284070"/>
              <a:gd name="connsiteX3" fmla="*/ 936817 w 2809195"/>
              <a:gd name="connsiteY3" fmla="*/ 163466 h 284070"/>
              <a:gd name="connsiteX4" fmla="*/ 1440329 w 2809195"/>
              <a:gd name="connsiteY4" fmla="*/ 160328 h 284070"/>
              <a:gd name="connsiteX5" fmla="*/ 1965205 w 2809195"/>
              <a:gd name="connsiteY5" fmla="*/ 234932 h 284070"/>
              <a:gd name="connsiteX6" fmla="*/ 2809195 w 2809195"/>
              <a:gd name="connsiteY6" fmla="*/ 282023 h 284070"/>
              <a:gd name="connsiteX0" fmla="*/ 0 w 2809195"/>
              <a:gd name="connsiteY0" fmla="*/ 0 h 283711"/>
              <a:gd name="connsiteX1" fmla="*/ 353870 w 2809195"/>
              <a:gd name="connsiteY1" fmla="*/ 26978 h 283711"/>
              <a:gd name="connsiteX2" fmla="*/ 567951 w 2809195"/>
              <a:gd name="connsiteY2" fmla="*/ 89927 h 283711"/>
              <a:gd name="connsiteX3" fmla="*/ 936817 w 2809195"/>
              <a:gd name="connsiteY3" fmla="*/ 163466 h 283711"/>
              <a:gd name="connsiteX4" fmla="*/ 1503150 w 2809195"/>
              <a:gd name="connsiteY4" fmla="*/ 223277 h 283711"/>
              <a:gd name="connsiteX5" fmla="*/ 1965205 w 2809195"/>
              <a:gd name="connsiteY5" fmla="*/ 234932 h 283711"/>
              <a:gd name="connsiteX6" fmla="*/ 2809195 w 2809195"/>
              <a:gd name="connsiteY6" fmla="*/ 282023 h 283711"/>
              <a:gd name="connsiteX0" fmla="*/ 0 w 2809195"/>
              <a:gd name="connsiteY0" fmla="*/ 0 h 283481"/>
              <a:gd name="connsiteX1" fmla="*/ 353870 w 2809195"/>
              <a:gd name="connsiteY1" fmla="*/ 26978 h 283481"/>
              <a:gd name="connsiteX2" fmla="*/ 567951 w 2809195"/>
              <a:gd name="connsiteY2" fmla="*/ 89927 h 283481"/>
              <a:gd name="connsiteX3" fmla="*/ 936817 w 2809195"/>
              <a:gd name="connsiteY3" fmla="*/ 163466 h 283481"/>
              <a:gd name="connsiteX4" fmla="*/ 1503150 w 2809195"/>
              <a:gd name="connsiteY4" fmla="*/ 223277 h 283481"/>
              <a:gd name="connsiteX5" fmla="*/ 1845311 w 2809195"/>
              <a:gd name="connsiteY5" fmla="*/ 278772 h 283481"/>
              <a:gd name="connsiteX6" fmla="*/ 1965205 w 2809195"/>
              <a:gd name="connsiteY6" fmla="*/ 234932 h 283481"/>
              <a:gd name="connsiteX7" fmla="*/ 2809195 w 2809195"/>
              <a:gd name="connsiteY7" fmla="*/ 282023 h 283481"/>
              <a:gd name="connsiteX0" fmla="*/ 0 w 2809195"/>
              <a:gd name="connsiteY0" fmla="*/ 0 h 306888"/>
              <a:gd name="connsiteX1" fmla="*/ 353870 w 2809195"/>
              <a:gd name="connsiteY1" fmla="*/ 26978 h 306888"/>
              <a:gd name="connsiteX2" fmla="*/ 567951 w 2809195"/>
              <a:gd name="connsiteY2" fmla="*/ 89927 h 306888"/>
              <a:gd name="connsiteX3" fmla="*/ 936817 w 2809195"/>
              <a:gd name="connsiteY3" fmla="*/ 163466 h 306888"/>
              <a:gd name="connsiteX4" fmla="*/ 1503150 w 2809195"/>
              <a:gd name="connsiteY4" fmla="*/ 223277 h 306888"/>
              <a:gd name="connsiteX5" fmla="*/ 1845311 w 2809195"/>
              <a:gd name="connsiteY5" fmla="*/ 278772 h 306888"/>
              <a:gd name="connsiteX6" fmla="*/ 2007086 w 2809195"/>
              <a:gd name="connsiteY6" fmla="*/ 306873 h 306888"/>
              <a:gd name="connsiteX7" fmla="*/ 2809195 w 2809195"/>
              <a:gd name="connsiteY7" fmla="*/ 282023 h 306888"/>
              <a:gd name="connsiteX0" fmla="*/ 0 w 2809195"/>
              <a:gd name="connsiteY0" fmla="*/ 0 h 286641"/>
              <a:gd name="connsiteX1" fmla="*/ 353870 w 2809195"/>
              <a:gd name="connsiteY1" fmla="*/ 26978 h 286641"/>
              <a:gd name="connsiteX2" fmla="*/ 567951 w 2809195"/>
              <a:gd name="connsiteY2" fmla="*/ 89927 h 286641"/>
              <a:gd name="connsiteX3" fmla="*/ 936817 w 2809195"/>
              <a:gd name="connsiteY3" fmla="*/ 163466 h 286641"/>
              <a:gd name="connsiteX4" fmla="*/ 1503150 w 2809195"/>
              <a:gd name="connsiteY4" fmla="*/ 223277 h 286641"/>
              <a:gd name="connsiteX5" fmla="*/ 1845311 w 2809195"/>
              <a:gd name="connsiteY5" fmla="*/ 278772 h 286641"/>
              <a:gd name="connsiteX6" fmla="*/ 2007086 w 2809195"/>
              <a:gd name="connsiteY6" fmla="*/ 279895 h 286641"/>
              <a:gd name="connsiteX7" fmla="*/ 2809195 w 2809195"/>
              <a:gd name="connsiteY7" fmla="*/ 282023 h 286641"/>
              <a:gd name="connsiteX0" fmla="*/ 0 w 2809195"/>
              <a:gd name="connsiteY0" fmla="*/ 0 h 306888"/>
              <a:gd name="connsiteX1" fmla="*/ 353870 w 2809195"/>
              <a:gd name="connsiteY1" fmla="*/ 26978 h 306888"/>
              <a:gd name="connsiteX2" fmla="*/ 567951 w 2809195"/>
              <a:gd name="connsiteY2" fmla="*/ 89927 h 306888"/>
              <a:gd name="connsiteX3" fmla="*/ 936817 w 2809195"/>
              <a:gd name="connsiteY3" fmla="*/ 163466 h 306888"/>
              <a:gd name="connsiteX4" fmla="*/ 1503150 w 2809195"/>
              <a:gd name="connsiteY4" fmla="*/ 223277 h 306888"/>
              <a:gd name="connsiteX5" fmla="*/ 1845311 w 2809195"/>
              <a:gd name="connsiteY5" fmla="*/ 278772 h 306888"/>
              <a:gd name="connsiteX6" fmla="*/ 2023838 w 2809195"/>
              <a:gd name="connsiteY6" fmla="*/ 306873 h 306888"/>
              <a:gd name="connsiteX7" fmla="*/ 2809195 w 2809195"/>
              <a:gd name="connsiteY7" fmla="*/ 282023 h 306888"/>
              <a:gd name="connsiteX0" fmla="*/ 0 w 2809195"/>
              <a:gd name="connsiteY0" fmla="*/ 0 h 308757"/>
              <a:gd name="connsiteX1" fmla="*/ 353870 w 2809195"/>
              <a:gd name="connsiteY1" fmla="*/ 26978 h 308757"/>
              <a:gd name="connsiteX2" fmla="*/ 567951 w 2809195"/>
              <a:gd name="connsiteY2" fmla="*/ 89927 h 308757"/>
              <a:gd name="connsiteX3" fmla="*/ 936817 w 2809195"/>
              <a:gd name="connsiteY3" fmla="*/ 163466 h 308757"/>
              <a:gd name="connsiteX4" fmla="*/ 1503150 w 2809195"/>
              <a:gd name="connsiteY4" fmla="*/ 223277 h 308757"/>
              <a:gd name="connsiteX5" fmla="*/ 1845311 w 2809195"/>
              <a:gd name="connsiteY5" fmla="*/ 278772 h 308757"/>
              <a:gd name="connsiteX6" fmla="*/ 2023838 w 2809195"/>
              <a:gd name="connsiteY6" fmla="*/ 306873 h 308757"/>
              <a:gd name="connsiteX7" fmla="*/ 2419076 w 2809195"/>
              <a:gd name="connsiteY7" fmla="*/ 215824 h 308757"/>
              <a:gd name="connsiteX8" fmla="*/ 2809195 w 2809195"/>
              <a:gd name="connsiteY8" fmla="*/ 282023 h 308757"/>
              <a:gd name="connsiteX0" fmla="*/ 0 w 2809195"/>
              <a:gd name="connsiteY0" fmla="*/ 0 h 282032"/>
              <a:gd name="connsiteX1" fmla="*/ 353870 w 2809195"/>
              <a:gd name="connsiteY1" fmla="*/ 26978 h 282032"/>
              <a:gd name="connsiteX2" fmla="*/ 567951 w 2809195"/>
              <a:gd name="connsiteY2" fmla="*/ 89927 h 282032"/>
              <a:gd name="connsiteX3" fmla="*/ 936817 w 2809195"/>
              <a:gd name="connsiteY3" fmla="*/ 163466 h 282032"/>
              <a:gd name="connsiteX4" fmla="*/ 1503150 w 2809195"/>
              <a:gd name="connsiteY4" fmla="*/ 223277 h 282032"/>
              <a:gd name="connsiteX5" fmla="*/ 1845311 w 2809195"/>
              <a:gd name="connsiteY5" fmla="*/ 278772 h 282032"/>
              <a:gd name="connsiteX6" fmla="*/ 2044779 w 2809195"/>
              <a:gd name="connsiteY6" fmla="*/ 270902 h 282032"/>
              <a:gd name="connsiteX7" fmla="*/ 2419076 w 2809195"/>
              <a:gd name="connsiteY7" fmla="*/ 215824 h 282032"/>
              <a:gd name="connsiteX8" fmla="*/ 2809195 w 2809195"/>
              <a:gd name="connsiteY8" fmla="*/ 282023 h 282032"/>
              <a:gd name="connsiteX0" fmla="*/ 0 w 2809195"/>
              <a:gd name="connsiteY0" fmla="*/ 0 h 282032"/>
              <a:gd name="connsiteX1" fmla="*/ 353870 w 2809195"/>
              <a:gd name="connsiteY1" fmla="*/ 26978 h 282032"/>
              <a:gd name="connsiteX2" fmla="*/ 567951 w 2809195"/>
              <a:gd name="connsiteY2" fmla="*/ 89927 h 282032"/>
              <a:gd name="connsiteX3" fmla="*/ 936817 w 2809195"/>
              <a:gd name="connsiteY3" fmla="*/ 163466 h 282032"/>
              <a:gd name="connsiteX4" fmla="*/ 1503150 w 2809195"/>
              <a:gd name="connsiteY4" fmla="*/ 223277 h 282032"/>
              <a:gd name="connsiteX5" fmla="*/ 1849499 w 2809195"/>
              <a:gd name="connsiteY5" fmla="*/ 251794 h 282032"/>
              <a:gd name="connsiteX6" fmla="*/ 2044779 w 2809195"/>
              <a:gd name="connsiteY6" fmla="*/ 270902 h 282032"/>
              <a:gd name="connsiteX7" fmla="*/ 2419076 w 2809195"/>
              <a:gd name="connsiteY7" fmla="*/ 215824 h 282032"/>
              <a:gd name="connsiteX8" fmla="*/ 2809195 w 2809195"/>
              <a:gd name="connsiteY8" fmla="*/ 282023 h 282032"/>
              <a:gd name="connsiteX0" fmla="*/ 0 w 2809195"/>
              <a:gd name="connsiteY0" fmla="*/ 0 h 282032"/>
              <a:gd name="connsiteX1" fmla="*/ 353870 w 2809195"/>
              <a:gd name="connsiteY1" fmla="*/ 26978 h 282032"/>
              <a:gd name="connsiteX2" fmla="*/ 567951 w 2809195"/>
              <a:gd name="connsiteY2" fmla="*/ 89927 h 282032"/>
              <a:gd name="connsiteX3" fmla="*/ 936817 w 2809195"/>
              <a:gd name="connsiteY3" fmla="*/ 163466 h 282032"/>
              <a:gd name="connsiteX4" fmla="*/ 1503150 w 2809195"/>
              <a:gd name="connsiteY4" fmla="*/ 223277 h 282032"/>
              <a:gd name="connsiteX5" fmla="*/ 1849499 w 2809195"/>
              <a:gd name="connsiteY5" fmla="*/ 251794 h 282032"/>
              <a:gd name="connsiteX6" fmla="*/ 2065719 w 2809195"/>
              <a:gd name="connsiteY6" fmla="*/ 252917 h 282032"/>
              <a:gd name="connsiteX7" fmla="*/ 2419076 w 2809195"/>
              <a:gd name="connsiteY7" fmla="*/ 215824 h 282032"/>
              <a:gd name="connsiteX8" fmla="*/ 2809195 w 2809195"/>
              <a:gd name="connsiteY8" fmla="*/ 282023 h 282032"/>
              <a:gd name="connsiteX0" fmla="*/ 0 w 2796631"/>
              <a:gd name="connsiteY0" fmla="*/ 0 h 255724"/>
              <a:gd name="connsiteX1" fmla="*/ 353870 w 2796631"/>
              <a:gd name="connsiteY1" fmla="*/ 26978 h 255724"/>
              <a:gd name="connsiteX2" fmla="*/ 567951 w 2796631"/>
              <a:gd name="connsiteY2" fmla="*/ 89927 h 255724"/>
              <a:gd name="connsiteX3" fmla="*/ 936817 w 2796631"/>
              <a:gd name="connsiteY3" fmla="*/ 163466 h 255724"/>
              <a:gd name="connsiteX4" fmla="*/ 1503150 w 2796631"/>
              <a:gd name="connsiteY4" fmla="*/ 223277 h 255724"/>
              <a:gd name="connsiteX5" fmla="*/ 1849499 w 2796631"/>
              <a:gd name="connsiteY5" fmla="*/ 251794 h 255724"/>
              <a:gd name="connsiteX6" fmla="*/ 2065719 w 2796631"/>
              <a:gd name="connsiteY6" fmla="*/ 252917 h 255724"/>
              <a:gd name="connsiteX7" fmla="*/ 2419076 w 2796631"/>
              <a:gd name="connsiteY7" fmla="*/ 215824 h 255724"/>
              <a:gd name="connsiteX8" fmla="*/ 2796631 w 2796631"/>
              <a:gd name="connsiteY8" fmla="*/ 165118 h 255724"/>
              <a:gd name="connsiteX0" fmla="*/ 0 w 2796631"/>
              <a:gd name="connsiteY0" fmla="*/ 0 h 258387"/>
              <a:gd name="connsiteX1" fmla="*/ 353870 w 2796631"/>
              <a:gd name="connsiteY1" fmla="*/ 26978 h 258387"/>
              <a:gd name="connsiteX2" fmla="*/ 567951 w 2796631"/>
              <a:gd name="connsiteY2" fmla="*/ 89927 h 258387"/>
              <a:gd name="connsiteX3" fmla="*/ 936817 w 2796631"/>
              <a:gd name="connsiteY3" fmla="*/ 163466 h 258387"/>
              <a:gd name="connsiteX4" fmla="*/ 1503150 w 2796631"/>
              <a:gd name="connsiteY4" fmla="*/ 223277 h 258387"/>
              <a:gd name="connsiteX5" fmla="*/ 1849499 w 2796631"/>
              <a:gd name="connsiteY5" fmla="*/ 251794 h 258387"/>
              <a:gd name="connsiteX6" fmla="*/ 2065719 w 2796631"/>
              <a:gd name="connsiteY6" fmla="*/ 252917 h 258387"/>
              <a:gd name="connsiteX7" fmla="*/ 2419076 w 2796631"/>
              <a:gd name="connsiteY7" fmla="*/ 179854 h 258387"/>
              <a:gd name="connsiteX8" fmla="*/ 2796631 w 2796631"/>
              <a:gd name="connsiteY8" fmla="*/ 165118 h 258387"/>
              <a:gd name="connsiteX0" fmla="*/ 0 w 2796631"/>
              <a:gd name="connsiteY0" fmla="*/ 0 h 258387"/>
              <a:gd name="connsiteX1" fmla="*/ 353870 w 2796631"/>
              <a:gd name="connsiteY1" fmla="*/ 26978 h 258387"/>
              <a:gd name="connsiteX2" fmla="*/ 567951 w 2796631"/>
              <a:gd name="connsiteY2" fmla="*/ 89927 h 258387"/>
              <a:gd name="connsiteX3" fmla="*/ 936817 w 2796631"/>
              <a:gd name="connsiteY3" fmla="*/ 163466 h 258387"/>
              <a:gd name="connsiteX4" fmla="*/ 1503150 w 2796631"/>
              <a:gd name="connsiteY4" fmla="*/ 223277 h 258387"/>
              <a:gd name="connsiteX5" fmla="*/ 1849499 w 2796631"/>
              <a:gd name="connsiteY5" fmla="*/ 251794 h 258387"/>
              <a:gd name="connsiteX6" fmla="*/ 2065719 w 2796631"/>
              <a:gd name="connsiteY6" fmla="*/ 252917 h 258387"/>
              <a:gd name="connsiteX7" fmla="*/ 2419076 w 2796631"/>
              <a:gd name="connsiteY7" fmla="*/ 179854 h 258387"/>
              <a:gd name="connsiteX8" fmla="*/ 2796631 w 2796631"/>
              <a:gd name="connsiteY8" fmla="*/ 165118 h 258387"/>
              <a:gd name="connsiteX0" fmla="*/ 0 w 2796631"/>
              <a:gd name="connsiteY0" fmla="*/ 0 h 260385"/>
              <a:gd name="connsiteX1" fmla="*/ 353870 w 2796631"/>
              <a:gd name="connsiteY1" fmla="*/ 26978 h 260385"/>
              <a:gd name="connsiteX2" fmla="*/ 567951 w 2796631"/>
              <a:gd name="connsiteY2" fmla="*/ 89927 h 260385"/>
              <a:gd name="connsiteX3" fmla="*/ 936817 w 2796631"/>
              <a:gd name="connsiteY3" fmla="*/ 163466 h 260385"/>
              <a:gd name="connsiteX4" fmla="*/ 1503150 w 2796631"/>
              <a:gd name="connsiteY4" fmla="*/ 223277 h 260385"/>
              <a:gd name="connsiteX5" fmla="*/ 1849499 w 2796631"/>
              <a:gd name="connsiteY5" fmla="*/ 251794 h 260385"/>
              <a:gd name="connsiteX6" fmla="*/ 2065719 w 2796631"/>
              <a:gd name="connsiteY6" fmla="*/ 252917 h 260385"/>
              <a:gd name="connsiteX7" fmla="*/ 2419076 w 2796631"/>
              <a:gd name="connsiteY7" fmla="*/ 152876 h 260385"/>
              <a:gd name="connsiteX8" fmla="*/ 2796631 w 2796631"/>
              <a:gd name="connsiteY8" fmla="*/ 165118 h 260385"/>
              <a:gd name="connsiteX0" fmla="*/ 0 w 2796631"/>
              <a:gd name="connsiteY0" fmla="*/ 0 h 260385"/>
              <a:gd name="connsiteX1" fmla="*/ 353870 w 2796631"/>
              <a:gd name="connsiteY1" fmla="*/ 26978 h 260385"/>
              <a:gd name="connsiteX2" fmla="*/ 567951 w 2796631"/>
              <a:gd name="connsiteY2" fmla="*/ 89927 h 260385"/>
              <a:gd name="connsiteX3" fmla="*/ 936817 w 2796631"/>
              <a:gd name="connsiteY3" fmla="*/ 163466 h 260385"/>
              <a:gd name="connsiteX4" fmla="*/ 1503150 w 2796631"/>
              <a:gd name="connsiteY4" fmla="*/ 223277 h 260385"/>
              <a:gd name="connsiteX5" fmla="*/ 1849499 w 2796631"/>
              <a:gd name="connsiteY5" fmla="*/ 251794 h 260385"/>
              <a:gd name="connsiteX6" fmla="*/ 2065719 w 2796631"/>
              <a:gd name="connsiteY6" fmla="*/ 252917 h 260385"/>
              <a:gd name="connsiteX7" fmla="*/ 2419076 w 2796631"/>
              <a:gd name="connsiteY7" fmla="*/ 152876 h 260385"/>
              <a:gd name="connsiteX8" fmla="*/ 2796631 w 2796631"/>
              <a:gd name="connsiteY8" fmla="*/ 165118 h 260385"/>
              <a:gd name="connsiteX0" fmla="*/ 0 w 2817571"/>
              <a:gd name="connsiteY0" fmla="*/ 0 h 260385"/>
              <a:gd name="connsiteX1" fmla="*/ 353870 w 2817571"/>
              <a:gd name="connsiteY1" fmla="*/ 26978 h 260385"/>
              <a:gd name="connsiteX2" fmla="*/ 567951 w 2817571"/>
              <a:gd name="connsiteY2" fmla="*/ 89927 h 260385"/>
              <a:gd name="connsiteX3" fmla="*/ 936817 w 2817571"/>
              <a:gd name="connsiteY3" fmla="*/ 163466 h 260385"/>
              <a:gd name="connsiteX4" fmla="*/ 1503150 w 2817571"/>
              <a:gd name="connsiteY4" fmla="*/ 223277 h 260385"/>
              <a:gd name="connsiteX5" fmla="*/ 1849499 w 2817571"/>
              <a:gd name="connsiteY5" fmla="*/ 251794 h 260385"/>
              <a:gd name="connsiteX6" fmla="*/ 2065719 w 2817571"/>
              <a:gd name="connsiteY6" fmla="*/ 252917 h 260385"/>
              <a:gd name="connsiteX7" fmla="*/ 2419076 w 2817571"/>
              <a:gd name="connsiteY7" fmla="*/ 152876 h 260385"/>
              <a:gd name="connsiteX8" fmla="*/ 2817571 w 2817571"/>
              <a:gd name="connsiteY8" fmla="*/ 183103 h 260385"/>
              <a:gd name="connsiteX0" fmla="*/ 0 w 2817571"/>
              <a:gd name="connsiteY0" fmla="*/ 0 h 296877"/>
              <a:gd name="connsiteX1" fmla="*/ 353870 w 2817571"/>
              <a:gd name="connsiteY1" fmla="*/ 26978 h 296877"/>
              <a:gd name="connsiteX2" fmla="*/ 567951 w 2817571"/>
              <a:gd name="connsiteY2" fmla="*/ 89927 h 296877"/>
              <a:gd name="connsiteX3" fmla="*/ 936817 w 2817571"/>
              <a:gd name="connsiteY3" fmla="*/ 163466 h 296877"/>
              <a:gd name="connsiteX4" fmla="*/ 1503150 w 2817571"/>
              <a:gd name="connsiteY4" fmla="*/ 223277 h 296877"/>
              <a:gd name="connsiteX5" fmla="*/ 1836935 w 2817571"/>
              <a:gd name="connsiteY5" fmla="*/ 296757 h 296877"/>
              <a:gd name="connsiteX6" fmla="*/ 2065719 w 2817571"/>
              <a:gd name="connsiteY6" fmla="*/ 252917 h 296877"/>
              <a:gd name="connsiteX7" fmla="*/ 2419076 w 2817571"/>
              <a:gd name="connsiteY7" fmla="*/ 152876 h 296877"/>
              <a:gd name="connsiteX8" fmla="*/ 2817571 w 2817571"/>
              <a:gd name="connsiteY8" fmla="*/ 183103 h 296877"/>
              <a:gd name="connsiteX0" fmla="*/ 0 w 2817571"/>
              <a:gd name="connsiteY0" fmla="*/ 0 h 297194"/>
              <a:gd name="connsiteX1" fmla="*/ 353870 w 2817571"/>
              <a:gd name="connsiteY1" fmla="*/ 26978 h 297194"/>
              <a:gd name="connsiteX2" fmla="*/ 567951 w 2817571"/>
              <a:gd name="connsiteY2" fmla="*/ 89927 h 297194"/>
              <a:gd name="connsiteX3" fmla="*/ 936817 w 2817571"/>
              <a:gd name="connsiteY3" fmla="*/ 163466 h 297194"/>
              <a:gd name="connsiteX4" fmla="*/ 1503150 w 2817571"/>
              <a:gd name="connsiteY4" fmla="*/ 223277 h 297194"/>
              <a:gd name="connsiteX5" fmla="*/ 1836935 w 2817571"/>
              <a:gd name="connsiteY5" fmla="*/ 296757 h 297194"/>
              <a:gd name="connsiteX6" fmla="*/ 2099224 w 2817571"/>
              <a:gd name="connsiteY6" fmla="*/ 270903 h 297194"/>
              <a:gd name="connsiteX7" fmla="*/ 2419076 w 2817571"/>
              <a:gd name="connsiteY7" fmla="*/ 152876 h 297194"/>
              <a:gd name="connsiteX8" fmla="*/ 2817571 w 2817571"/>
              <a:gd name="connsiteY8" fmla="*/ 183103 h 297194"/>
              <a:gd name="connsiteX0" fmla="*/ 0 w 2817571"/>
              <a:gd name="connsiteY0" fmla="*/ 0 h 296952"/>
              <a:gd name="connsiteX1" fmla="*/ 353870 w 2817571"/>
              <a:gd name="connsiteY1" fmla="*/ 26978 h 296952"/>
              <a:gd name="connsiteX2" fmla="*/ 567951 w 2817571"/>
              <a:gd name="connsiteY2" fmla="*/ 89927 h 296952"/>
              <a:gd name="connsiteX3" fmla="*/ 936817 w 2817571"/>
              <a:gd name="connsiteY3" fmla="*/ 163466 h 296952"/>
              <a:gd name="connsiteX4" fmla="*/ 1503150 w 2817571"/>
              <a:gd name="connsiteY4" fmla="*/ 223277 h 296952"/>
              <a:gd name="connsiteX5" fmla="*/ 1836935 w 2817571"/>
              <a:gd name="connsiteY5" fmla="*/ 296757 h 296952"/>
              <a:gd name="connsiteX6" fmla="*/ 2099224 w 2817571"/>
              <a:gd name="connsiteY6" fmla="*/ 270903 h 296952"/>
              <a:gd name="connsiteX7" fmla="*/ 2452581 w 2817571"/>
              <a:gd name="connsiteY7" fmla="*/ 206831 h 296952"/>
              <a:gd name="connsiteX8" fmla="*/ 2817571 w 2817571"/>
              <a:gd name="connsiteY8" fmla="*/ 183103 h 296952"/>
              <a:gd name="connsiteX0" fmla="*/ 0 w 2817571"/>
              <a:gd name="connsiteY0" fmla="*/ 0 h 296952"/>
              <a:gd name="connsiteX1" fmla="*/ 353870 w 2817571"/>
              <a:gd name="connsiteY1" fmla="*/ 26978 h 296952"/>
              <a:gd name="connsiteX2" fmla="*/ 567951 w 2817571"/>
              <a:gd name="connsiteY2" fmla="*/ 89927 h 296952"/>
              <a:gd name="connsiteX3" fmla="*/ 936817 w 2817571"/>
              <a:gd name="connsiteY3" fmla="*/ 163466 h 296952"/>
              <a:gd name="connsiteX4" fmla="*/ 1225478 w 2817571"/>
              <a:gd name="connsiteY4" fmla="*/ 242801 h 296952"/>
              <a:gd name="connsiteX5" fmla="*/ 1503150 w 2817571"/>
              <a:gd name="connsiteY5" fmla="*/ 223277 h 296952"/>
              <a:gd name="connsiteX6" fmla="*/ 1836935 w 2817571"/>
              <a:gd name="connsiteY6" fmla="*/ 296757 h 296952"/>
              <a:gd name="connsiteX7" fmla="*/ 2099224 w 2817571"/>
              <a:gd name="connsiteY7" fmla="*/ 270903 h 296952"/>
              <a:gd name="connsiteX8" fmla="*/ 2452581 w 2817571"/>
              <a:gd name="connsiteY8" fmla="*/ 206831 h 296952"/>
              <a:gd name="connsiteX9" fmla="*/ 2817571 w 2817571"/>
              <a:gd name="connsiteY9" fmla="*/ 183103 h 296952"/>
              <a:gd name="connsiteX0" fmla="*/ 0 w 2817571"/>
              <a:gd name="connsiteY0" fmla="*/ 0 h 296952"/>
              <a:gd name="connsiteX1" fmla="*/ 353870 w 2817571"/>
              <a:gd name="connsiteY1" fmla="*/ 26978 h 296952"/>
              <a:gd name="connsiteX2" fmla="*/ 567951 w 2817571"/>
              <a:gd name="connsiteY2" fmla="*/ 89927 h 296952"/>
              <a:gd name="connsiteX3" fmla="*/ 936817 w 2817571"/>
              <a:gd name="connsiteY3" fmla="*/ 163466 h 296952"/>
              <a:gd name="connsiteX4" fmla="*/ 1225478 w 2817571"/>
              <a:gd name="connsiteY4" fmla="*/ 242801 h 296952"/>
              <a:gd name="connsiteX5" fmla="*/ 1528279 w 2817571"/>
              <a:gd name="connsiteY5" fmla="*/ 277232 h 296952"/>
              <a:gd name="connsiteX6" fmla="*/ 1836935 w 2817571"/>
              <a:gd name="connsiteY6" fmla="*/ 296757 h 296952"/>
              <a:gd name="connsiteX7" fmla="*/ 2099224 w 2817571"/>
              <a:gd name="connsiteY7" fmla="*/ 270903 h 296952"/>
              <a:gd name="connsiteX8" fmla="*/ 2452581 w 2817571"/>
              <a:gd name="connsiteY8" fmla="*/ 206831 h 296952"/>
              <a:gd name="connsiteX9" fmla="*/ 2817571 w 2817571"/>
              <a:gd name="connsiteY9" fmla="*/ 183103 h 296952"/>
              <a:gd name="connsiteX0" fmla="*/ 0 w 2817571"/>
              <a:gd name="connsiteY0" fmla="*/ 0 h 296887"/>
              <a:gd name="connsiteX1" fmla="*/ 353870 w 2817571"/>
              <a:gd name="connsiteY1" fmla="*/ 26978 h 296887"/>
              <a:gd name="connsiteX2" fmla="*/ 567951 w 2817571"/>
              <a:gd name="connsiteY2" fmla="*/ 89927 h 296887"/>
              <a:gd name="connsiteX3" fmla="*/ 936817 w 2817571"/>
              <a:gd name="connsiteY3" fmla="*/ 163466 h 296887"/>
              <a:gd name="connsiteX4" fmla="*/ 1225478 w 2817571"/>
              <a:gd name="connsiteY4" fmla="*/ 242801 h 296887"/>
              <a:gd name="connsiteX5" fmla="*/ 1528279 w 2817571"/>
              <a:gd name="connsiteY5" fmla="*/ 277232 h 296887"/>
              <a:gd name="connsiteX6" fmla="*/ 1836935 w 2817571"/>
              <a:gd name="connsiteY6" fmla="*/ 296757 h 296887"/>
              <a:gd name="connsiteX7" fmla="*/ 2099224 w 2817571"/>
              <a:gd name="connsiteY7" fmla="*/ 270903 h 296887"/>
              <a:gd name="connsiteX8" fmla="*/ 2481898 w 2817571"/>
              <a:gd name="connsiteY8" fmla="*/ 251794 h 296887"/>
              <a:gd name="connsiteX9" fmla="*/ 2817571 w 2817571"/>
              <a:gd name="connsiteY9" fmla="*/ 183103 h 296887"/>
              <a:gd name="connsiteX0" fmla="*/ 0 w 2817571"/>
              <a:gd name="connsiteY0" fmla="*/ 0 h 296887"/>
              <a:gd name="connsiteX1" fmla="*/ 353870 w 2817571"/>
              <a:gd name="connsiteY1" fmla="*/ 26978 h 296887"/>
              <a:gd name="connsiteX2" fmla="*/ 567951 w 2817571"/>
              <a:gd name="connsiteY2" fmla="*/ 89927 h 296887"/>
              <a:gd name="connsiteX3" fmla="*/ 936817 w 2817571"/>
              <a:gd name="connsiteY3" fmla="*/ 163466 h 296887"/>
              <a:gd name="connsiteX4" fmla="*/ 1225478 w 2817571"/>
              <a:gd name="connsiteY4" fmla="*/ 242801 h 296887"/>
              <a:gd name="connsiteX5" fmla="*/ 1528279 w 2817571"/>
              <a:gd name="connsiteY5" fmla="*/ 277232 h 296887"/>
              <a:gd name="connsiteX6" fmla="*/ 1836935 w 2817571"/>
              <a:gd name="connsiteY6" fmla="*/ 296757 h 296887"/>
              <a:gd name="connsiteX7" fmla="*/ 2099224 w 2817571"/>
              <a:gd name="connsiteY7" fmla="*/ 270903 h 296887"/>
              <a:gd name="connsiteX8" fmla="*/ 2481898 w 2817571"/>
              <a:gd name="connsiteY8" fmla="*/ 251794 h 296887"/>
              <a:gd name="connsiteX9" fmla="*/ 2817571 w 2817571"/>
              <a:gd name="connsiteY9" fmla="*/ 183103 h 296887"/>
              <a:gd name="connsiteX0" fmla="*/ 0 w 2817571"/>
              <a:gd name="connsiteY0" fmla="*/ 0 h 296871"/>
              <a:gd name="connsiteX1" fmla="*/ 353870 w 2817571"/>
              <a:gd name="connsiteY1" fmla="*/ 26978 h 296871"/>
              <a:gd name="connsiteX2" fmla="*/ 567951 w 2817571"/>
              <a:gd name="connsiteY2" fmla="*/ 89927 h 296871"/>
              <a:gd name="connsiteX3" fmla="*/ 936817 w 2817571"/>
              <a:gd name="connsiteY3" fmla="*/ 163466 h 296871"/>
              <a:gd name="connsiteX4" fmla="*/ 1225478 w 2817571"/>
              <a:gd name="connsiteY4" fmla="*/ 242801 h 296871"/>
              <a:gd name="connsiteX5" fmla="*/ 1528279 w 2817571"/>
              <a:gd name="connsiteY5" fmla="*/ 277232 h 296871"/>
              <a:gd name="connsiteX6" fmla="*/ 1836935 w 2817571"/>
              <a:gd name="connsiteY6" fmla="*/ 296757 h 296871"/>
              <a:gd name="connsiteX7" fmla="*/ 2099224 w 2817571"/>
              <a:gd name="connsiteY7" fmla="*/ 270903 h 296871"/>
              <a:gd name="connsiteX8" fmla="*/ 2498650 w 2817571"/>
              <a:gd name="connsiteY8" fmla="*/ 269779 h 296871"/>
              <a:gd name="connsiteX9" fmla="*/ 2817571 w 2817571"/>
              <a:gd name="connsiteY9" fmla="*/ 183103 h 296871"/>
              <a:gd name="connsiteX0" fmla="*/ 0 w 2784066"/>
              <a:gd name="connsiteY0" fmla="*/ 0 h 296871"/>
              <a:gd name="connsiteX1" fmla="*/ 353870 w 2784066"/>
              <a:gd name="connsiteY1" fmla="*/ 26978 h 296871"/>
              <a:gd name="connsiteX2" fmla="*/ 567951 w 2784066"/>
              <a:gd name="connsiteY2" fmla="*/ 89927 h 296871"/>
              <a:gd name="connsiteX3" fmla="*/ 936817 w 2784066"/>
              <a:gd name="connsiteY3" fmla="*/ 163466 h 296871"/>
              <a:gd name="connsiteX4" fmla="*/ 1225478 w 2784066"/>
              <a:gd name="connsiteY4" fmla="*/ 242801 h 296871"/>
              <a:gd name="connsiteX5" fmla="*/ 1528279 w 2784066"/>
              <a:gd name="connsiteY5" fmla="*/ 277232 h 296871"/>
              <a:gd name="connsiteX6" fmla="*/ 1836935 w 2784066"/>
              <a:gd name="connsiteY6" fmla="*/ 296757 h 296871"/>
              <a:gd name="connsiteX7" fmla="*/ 2099224 w 2784066"/>
              <a:gd name="connsiteY7" fmla="*/ 270903 h 296871"/>
              <a:gd name="connsiteX8" fmla="*/ 2498650 w 2784066"/>
              <a:gd name="connsiteY8" fmla="*/ 269779 h 296871"/>
              <a:gd name="connsiteX9" fmla="*/ 2784066 w 2784066"/>
              <a:gd name="connsiteY9" fmla="*/ 219074 h 296871"/>
              <a:gd name="connsiteX0" fmla="*/ 0 w 2784066"/>
              <a:gd name="connsiteY0" fmla="*/ 0 h 296887"/>
              <a:gd name="connsiteX1" fmla="*/ 353870 w 2784066"/>
              <a:gd name="connsiteY1" fmla="*/ 26978 h 296887"/>
              <a:gd name="connsiteX2" fmla="*/ 567951 w 2784066"/>
              <a:gd name="connsiteY2" fmla="*/ 89927 h 296887"/>
              <a:gd name="connsiteX3" fmla="*/ 936817 w 2784066"/>
              <a:gd name="connsiteY3" fmla="*/ 163466 h 296887"/>
              <a:gd name="connsiteX4" fmla="*/ 1225478 w 2784066"/>
              <a:gd name="connsiteY4" fmla="*/ 242801 h 296887"/>
              <a:gd name="connsiteX5" fmla="*/ 1528279 w 2784066"/>
              <a:gd name="connsiteY5" fmla="*/ 277232 h 296887"/>
              <a:gd name="connsiteX6" fmla="*/ 1836935 w 2784066"/>
              <a:gd name="connsiteY6" fmla="*/ 296757 h 296887"/>
              <a:gd name="connsiteX7" fmla="*/ 2099224 w 2784066"/>
              <a:gd name="connsiteY7" fmla="*/ 270903 h 296887"/>
              <a:gd name="connsiteX8" fmla="*/ 2498650 w 2784066"/>
              <a:gd name="connsiteY8" fmla="*/ 251794 h 296887"/>
              <a:gd name="connsiteX9" fmla="*/ 2784066 w 2784066"/>
              <a:gd name="connsiteY9" fmla="*/ 219074 h 296887"/>
              <a:gd name="connsiteX0" fmla="*/ 0 w 2784066"/>
              <a:gd name="connsiteY0" fmla="*/ 0 h 296887"/>
              <a:gd name="connsiteX1" fmla="*/ 353870 w 2784066"/>
              <a:gd name="connsiteY1" fmla="*/ 26978 h 296887"/>
              <a:gd name="connsiteX2" fmla="*/ 567951 w 2784066"/>
              <a:gd name="connsiteY2" fmla="*/ 89927 h 296887"/>
              <a:gd name="connsiteX3" fmla="*/ 936817 w 2784066"/>
              <a:gd name="connsiteY3" fmla="*/ 163466 h 296887"/>
              <a:gd name="connsiteX4" fmla="*/ 1225478 w 2784066"/>
              <a:gd name="connsiteY4" fmla="*/ 242801 h 296887"/>
              <a:gd name="connsiteX5" fmla="*/ 1528279 w 2784066"/>
              <a:gd name="connsiteY5" fmla="*/ 277232 h 296887"/>
              <a:gd name="connsiteX6" fmla="*/ 1836935 w 2784066"/>
              <a:gd name="connsiteY6" fmla="*/ 296757 h 296887"/>
              <a:gd name="connsiteX7" fmla="*/ 2099224 w 2784066"/>
              <a:gd name="connsiteY7" fmla="*/ 270903 h 296887"/>
              <a:gd name="connsiteX8" fmla="*/ 2498650 w 2784066"/>
              <a:gd name="connsiteY8" fmla="*/ 251794 h 296887"/>
              <a:gd name="connsiteX9" fmla="*/ 2784066 w 2784066"/>
              <a:gd name="connsiteY9" fmla="*/ 219074 h 296887"/>
              <a:gd name="connsiteX0" fmla="*/ 0 w 2784066"/>
              <a:gd name="connsiteY0" fmla="*/ 0 h 296887"/>
              <a:gd name="connsiteX1" fmla="*/ 353870 w 2784066"/>
              <a:gd name="connsiteY1" fmla="*/ 26978 h 296887"/>
              <a:gd name="connsiteX2" fmla="*/ 567951 w 2784066"/>
              <a:gd name="connsiteY2" fmla="*/ 89927 h 296887"/>
              <a:gd name="connsiteX3" fmla="*/ 936817 w 2784066"/>
              <a:gd name="connsiteY3" fmla="*/ 163466 h 296887"/>
              <a:gd name="connsiteX4" fmla="*/ 1225478 w 2784066"/>
              <a:gd name="connsiteY4" fmla="*/ 242801 h 296887"/>
              <a:gd name="connsiteX5" fmla="*/ 1528279 w 2784066"/>
              <a:gd name="connsiteY5" fmla="*/ 277232 h 296887"/>
              <a:gd name="connsiteX6" fmla="*/ 1836935 w 2784066"/>
              <a:gd name="connsiteY6" fmla="*/ 296757 h 296887"/>
              <a:gd name="connsiteX7" fmla="*/ 2099224 w 2784066"/>
              <a:gd name="connsiteY7" fmla="*/ 270903 h 296887"/>
              <a:gd name="connsiteX8" fmla="*/ 2498650 w 2784066"/>
              <a:gd name="connsiteY8" fmla="*/ 251794 h 296887"/>
              <a:gd name="connsiteX9" fmla="*/ 2784066 w 2784066"/>
              <a:gd name="connsiteY9" fmla="*/ 219074 h 296887"/>
              <a:gd name="connsiteX0" fmla="*/ 0 w 2784066"/>
              <a:gd name="connsiteY0" fmla="*/ 0 h 296887"/>
              <a:gd name="connsiteX1" fmla="*/ 353870 w 2784066"/>
              <a:gd name="connsiteY1" fmla="*/ 26978 h 296887"/>
              <a:gd name="connsiteX2" fmla="*/ 567951 w 2784066"/>
              <a:gd name="connsiteY2" fmla="*/ 89927 h 296887"/>
              <a:gd name="connsiteX3" fmla="*/ 936817 w 2784066"/>
              <a:gd name="connsiteY3" fmla="*/ 163466 h 296887"/>
              <a:gd name="connsiteX4" fmla="*/ 1225478 w 2784066"/>
              <a:gd name="connsiteY4" fmla="*/ 242801 h 296887"/>
              <a:gd name="connsiteX5" fmla="*/ 1528279 w 2784066"/>
              <a:gd name="connsiteY5" fmla="*/ 277232 h 296887"/>
              <a:gd name="connsiteX6" fmla="*/ 1836935 w 2784066"/>
              <a:gd name="connsiteY6" fmla="*/ 296757 h 296887"/>
              <a:gd name="connsiteX7" fmla="*/ 2099224 w 2784066"/>
              <a:gd name="connsiteY7" fmla="*/ 270903 h 296887"/>
              <a:gd name="connsiteX8" fmla="*/ 2498650 w 2784066"/>
              <a:gd name="connsiteY8" fmla="*/ 251794 h 296887"/>
              <a:gd name="connsiteX9" fmla="*/ 2784066 w 2784066"/>
              <a:gd name="connsiteY9" fmla="*/ 219074 h 296887"/>
              <a:gd name="connsiteX0" fmla="*/ 0 w 2784066"/>
              <a:gd name="connsiteY0" fmla="*/ 0 h 308890"/>
              <a:gd name="connsiteX1" fmla="*/ 353870 w 2784066"/>
              <a:gd name="connsiteY1" fmla="*/ 26978 h 308890"/>
              <a:gd name="connsiteX2" fmla="*/ 567951 w 2784066"/>
              <a:gd name="connsiteY2" fmla="*/ 89927 h 308890"/>
              <a:gd name="connsiteX3" fmla="*/ 936817 w 2784066"/>
              <a:gd name="connsiteY3" fmla="*/ 163466 h 308890"/>
              <a:gd name="connsiteX4" fmla="*/ 1225478 w 2784066"/>
              <a:gd name="connsiteY4" fmla="*/ 242801 h 308890"/>
              <a:gd name="connsiteX5" fmla="*/ 1528279 w 2784066"/>
              <a:gd name="connsiteY5" fmla="*/ 277232 h 308890"/>
              <a:gd name="connsiteX6" fmla="*/ 1836935 w 2784066"/>
              <a:gd name="connsiteY6" fmla="*/ 296757 h 308890"/>
              <a:gd name="connsiteX7" fmla="*/ 2124352 w 2784066"/>
              <a:gd name="connsiteY7" fmla="*/ 306874 h 308890"/>
              <a:gd name="connsiteX8" fmla="*/ 2498650 w 2784066"/>
              <a:gd name="connsiteY8" fmla="*/ 251794 h 308890"/>
              <a:gd name="connsiteX9" fmla="*/ 2784066 w 2784066"/>
              <a:gd name="connsiteY9" fmla="*/ 219074 h 308890"/>
              <a:gd name="connsiteX0" fmla="*/ 0 w 2784066"/>
              <a:gd name="connsiteY0" fmla="*/ 0 h 310128"/>
              <a:gd name="connsiteX1" fmla="*/ 353870 w 2784066"/>
              <a:gd name="connsiteY1" fmla="*/ 26978 h 310128"/>
              <a:gd name="connsiteX2" fmla="*/ 567951 w 2784066"/>
              <a:gd name="connsiteY2" fmla="*/ 89927 h 310128"/>
              <a:gd name="connsiteX3" fmla="*/ 936817 w 2784066"/>
              <a:gd name="connsiteY3" fmla="*/ 163466 h 310128"/>
              <a:gd name="connsiteX4" fmla="*/ 1225478 w 2784066"/>
              <a:gd name="connsiteY4" fmla="*/ 242801 h 310128"/>
              <a:gd name="connsiteX5" fmla="*/ 1528279 w 2784066"/>
              <a:gd name="connsiteY5" fmla="*/ 277232 h 310128"/>
              <a:gd name="connsiteX6" fmla="*/ 1836935 w 2784066"/>
              <a:gd name="connsiteY6" fmla="*/ 296757 h 310128"/>
              <a:gd name="connsiteX7" fmla="*/ 2124352 w 2784066"/>
              <a:gd name="connsiteY7" fmla="*/ 306874 h 310128"/>
              <a:gd name="connsiteX8" fmla="*/ 2523778 w 2784066"/>
              <a:gd name="connsiteY8" fmla="*/ 296757 h 310128"/>
              <a:gd name="connsiteX9" fmla="*/ 2784066 w 2784066"/>
              <a:gd name="connsiteY9" fmla="*/ 219074 h 310128"/>
              <a:gd name="connsiteX0" fmla="*/ 0 w 2758938"/>
              <a:gd name="connsiteY0" fmla="*/ 0 h 310128"/>
              <a:gd name="connsiteX1" fmla="*/ 353870 w 2758938"/>
              <a:gd name="connsiteY1" fmla="*/ 26978 h 310128"/>
              <a:gd name="connsiteX2" fmla="*/ 567951 w 2758938"/>
              <a:gd name="connsiteY2" fmla="*/ 89927 h 310128"/>
              <a:gd name="connsiteX3" fmla="*/ 936817 w 2758938"/>
              <a:gd name="connsiteY3" fmla="*/ 163466 h 310128"/>
              <a:gd name="connsiteX4" fmla="*/ 1225478 w 2758938"/>
              <a:gd name="connsiteY4" fmla="*/ 242801 h 310128"/>
              <a:gd name="connsiteX5" fmla="*/ 1528279 w 2758938"/>
              <a:gd name="connsiteY5" fmla="*/ 277232 h 310128"/>
              <a:gd name="connsiteX6" fmla="*/ 1836935 w 2758938"/>
              <a:gd name="connsiteY6" fmla="*/ 296757 h 310128"/>
              <a:gd name="connsiteX7" fmla="*/ 2124352 w 2758938"/>
              <a:gd name="connsiteY7" fmla="*/ 306874 h 310128"/>
              <a:gd name="connsiteX8" fmla="*/ 2523778 w 2758938"/>
              <a:gd name="connsiteY8" fmla="*/ 296757 h 310128"/>
              <a:gd name="connsiteX9" fmla="*/ 2758938 w 2758938"/>
              <a:gd name="connsiteY9" fmla="*/ 282022 h 310128"/>
              <a:gd name="connsiteX0" fmla="*/ 0 w 2784066"/>
              <a:gd name="connsiteY0" fmla="*/ 0 h 310128"/>
              <a:gd name="connsiteX1" fmla="*/ 353870 w 2784066"/>
              <a:gd name="connsiteY1" fmla="*/ 26978 h 310128"/>
              <a:gd name="connsiteX2" fmla="*/ 567951 w 2784066"/>
              <a:gd name="connsiteY2" fmla="*/ 89927 h 310128"/>
              <a:gd name="connsiteX3" fmla="*/ 936817 w 2784066"/>
              <a:gd name="connsiteY3" fmla="*/ 163466 h 310128"/>
              <a:gd name="connsiteX4" fmla="*/ 1225478 w 2784066"/>
              <a:gd name="connsiteY4" fmla="*/ 242801 h 310128"/>
              <a:gd name="connsiteX5" fmla="*/ 1528279 w 2784066"/>
              <a:gd name="connsiteY5" fmla="*/ 277232 h 310128"/>
              <a:gd name="connsiteX6" fmla="*/ 1836935 w 2784066"/>
              <a:gd name="connsiteY6" fmla="*/ 296757 h 310128"/>
              <a:gd name="connsiteX7" fmla="*/ 2124352 w 2784066"/>
              <a:gd name="connsiteY7" fmla="*/ 306874 h 310128"/>
              <a:gd name="connsiteX8" fmla="*/ 2523778 w 2784066"/>
              <a:gd name="connsiteY8" fmla="*/ 296757 h 310128"/>
              <a:gd name="connsiteX9" fmla="*/ 2784066 w 2784066"/>
              <a:gd name="connsiteY9" fmla="*/ 237059 h 310128"/>
              <a:gd name="connsiteX0" fmla="*/ 0 w 2784066"/>
              <a:gd name="connsiteY0" fmla="*/ 0 h 310128"/>
              <a:gd name="connsiteX1" fmla="*/ 353870 w 2784066"/>
              <a:gd name="connsiteY1" fmla="*/ 26978 h 310128"/>
              <a:gd name="connsiteX2" fmla="*/ 567951 w 2784066"/>
              <a:gd name="connsiteY2" fmla="*/ 89927 h 310128"/>
              <a:gd name="connsiteX3" fmla="*/ 936817 w 2784066"/>
              <a:gd name="connsiteY3" fmla="*/ 163466 h 310128"/>
              <a:gd name="connsiteX4" fmla="*/ 1225478 w 2784066"/>
              <a:gd name="connsiteY4" fmla="*/ 242801 h 310128"/>
              <a:gd name="connsiteX5" fmla="*/ 1528279 w 2784066"/>
              <a:gd name="connsiteY5" fmla="*/ 277232 h 310128"/>
              <a:gd name="connsiteX6" fmla="*/ 1836935 w 2784066"/>
              <a:gd name="connsiteY6" fmla="*/ 296757 h 310128"/>
              <a:gd name="connsiteX7" fmla="*/ 2124352 w 2784066"/>
              <a:gd name="connsiteY7" fmla="*/ 306874 h 310128"/>
              <a:gd name="connsiteX8" fmla="*/ 2523778 w 2784066"/>
              <a:gd name="connsiteY8" fmla="*/ 296757 h 310128"/>
              <a:gd name="connsiteX9" fmla="*/ 2784066 w 2784066"/>
              <a:gd name="connsiteY9" fmla="*/ 237059 h 310128"/>
              <a:gd name="connsiteX0" fmla="*/ 0 w 2796630"/>
              <a:gd name="connsiteY0" fmla="*/ 0 h 310128"/>
              <a:gd name="connsiteX1" fmla="*/ 353870 w 2796630"/>
              <a:gd name="connsiteY1" fmla="*/ 26978 h 310128"/>
              <a:gd name="connsiteX2" fmla="*/ 567951 w 2796630"/>
              <a:gd name="connsiteY2" fmla="*/ 89927 h 310128"/>
              <a:gd name="connsiteX3" fmla="*/ 936817 w 2796630"/>
              <a:gd name="connsiteY3" fmla="*/ 163466 h 310128"/>
              <a:gd name="connsiteX4" fmla="*/ 1225478 w 2796630"/>
              <a:gd name="connsiteY4" fmla="*/ 242801 h 310128"/>
              <a:gd name="connsiteX5" fmla="*/ 1528279 w 2796630"/>
              <a:gd name="connsiteY5" fmla="*/ 277232 h 310128"/>
              <a:gd name="connsiteX6" fmla="*/ 1836935 w 2796630"/>
              <a:gd name="connsiteY6" fmla="*/ 296757 h 310128"/>
              <a:gd name="connsiteX7" fmla="*/ 2124352 w 2796630"/>
              <a:gd name="connsiteY7" fmla="*/ 306874 h 310128"/>
              <a:gd name="connsiteX8" fmla="*/ 2523778 w 2796630"/>
              <a:gd name="connsiteY8" fmla="*/ 296757 h 310128"/>
              <a:gd name="connsiteX9" fmla="*/ 2796630 w 2796630"/>
              <a:gd name="connsiteY9" fmla="*/ 264037 h 310128"/>
              <a:gd name="connsiteX0" fmla="*/ 0 w 2796630"/>
              <a:gd name="connsiteY0" fmla="*/ 0 h 307031"/>
              <a:gd name="connsiteX1" fmla="*/ 353870 w 2796630"/>
              <a:gd name="connsiteY1" fmla="*/ 26978 h 307031"/>
              <a:gd name="connsiteX2" fmla="*/ 567951 w 2796630"/>
              <a:gd name="connsiteY2" fmla="*/ 89927 h 307031"/>
              <a:gd name="connsiteX3" fmla="*/ 936817 w 2796630"/>
              <a:gd name="connsiteY3" fmla="*/ 163466 h 307031"/>
              <a:gd name="connsiteX4" fmla="*/ 1225478 w 2796630"/>
              <a:gd name="connsiteY4" fmla="*/ 242801 h 307031"/>
              <a:gd name="connsiteX5" fmla="*/ 1528279 w 2796630"/>
              <a:gd name="connsiteY5" fmla="*/ 277232 h 307031"/>
              <a:gd name="connsiteX6" fmla="*/ 1836935 w 2796630"/>
              <a:gd name="connsiteY6" fmla="*/ 296757 h 307031"/>
              <a:gd name="connsiteX7" fmla="*/ 2124352 w 2796630"/>
              <a:gd name="connsiteY7" fmla="*/ 306874 h 307031"/>
              <a:gd name="connsiteX8" fmla="*/ 2452581 w 2796630"/>
              <a:gd name="connsiteY8" fmla="*/ 287764 h 307031"/>
              <a:gd name="connsiteX9" fmla="*/ 2796630 w 2796630"/>
              <a:gd name="connsiteY9" fmla="*/ 264037 h 307031"/>
              <a:gd name="connsiteX0" fmla="*/ 0 w 2796630"/>
              <a:gd name="connsiteY0" fmla="*/ 0 h 316243"/>
              <a:gd name="connsiteX1" fmla="*/ 353870 w 2796630"/>
              <a:gd name="connsiteY1" fmla="*/ 26978 h 316243"/>
              <a:gd name="connsiteX2" fmla="*/ 567951 w 2796630"/>
              <a:gd name="connsiteY2" fmla="*/ 89927 h 316243"/>
              <a:gd name="connsiteX3" fmla="*/ 936817 w 2796630"/>
              <a:gd name="connsiteY3" fmla="*/ 163466 h 316243"/>
              <a:gd name="connsiteX4" fmla="*/ 1225478 w 2796630"/>
              <a:gd name="connsiteY4" fmla="*/ 242801 h 316243"/>
              <a:gd name="connsiteX5" fmla="*/ 1528279 w 2796630"/>
              <a:gd name="connsiteY5" fmla="*/ 277232 h 316243"/>
              <a:gd name="connsiteX6" fmla="*/ 1836935 w 2796630"/>
              <a:gd name="connsiteY6" fmla="*/ 296757 h 316243"/>
              <a:gd name="connsiteX7" fmla="*/ 2124352 w 2796630"/>
              <a:gd name="connsiteY7" fmla="*/ 306874 h 316243"/>
              <a:gd name="connsiteX8" fmla="*/ 2465145 w 2796630"/>
              <a:gd name="connsiteY8" fmla="*/ 305749 h 316243"/>
              <a:gd name="connsiteX9" fmla="*/ 2796630 w 2796630"/>
              <a:gd name="connsiteY9" fmla="*/ 264037 h 316243"/>
              <a:gd name="connsiteX0" fmla="*/ 0 w 2796630"/>
              <a:gd name="connsiteY0" fmla="*/ 0 h 316243"/>
              <a:gd name="connsiteX1" fmla="*/ 353870 w 2796630"/>
              <a:gd name="connsiteY1" fmla="*/ 26978 h 316243"/>
              <a:gd name="connsiteX2" fmla="*/ 567951 w 2796630"/>
              <a:gd name="connsiteY2" fmla="*/ 89927 h 316243"/>
              <a:gd name="connsiteX3" fmla="*/ 936817 w 2796630"/>
              <a:gd name="connsiteY3" fmla="*/ 163466 h 316243"/>
              <a:gd name="connsiteX4" fmla="*/ 1225478 w 2796630"/>
              <a:gd name="connsiteY4" fmla="*/ 242801 h 316243"/>
              <a:gd name="connsiteX5" fmla="*/ 1528279 w 2796630"/>
              <a:gd name="connsiteY5" fmla="*/ 277232 h 316243"/>
              <a:gd name="connsiteX6" fmla="*/ 1836935 w 2796630"/>
              <a:gd name="connsiteY6" fmla="*/ 296757 h 316243"/>
              <a:gd name="connsiteX7" fmla="*/ 2124352 w 2796630"/>
              <a:gd name="connsiteY7" fmla="*/ 306874 h 316243"/>
              <a:gd name="connsiteX8" fmla="*/ 2465145 w 2796630"/>
              <a:gd name="connsiteY8" fmla="*/ 305749 h 316243"/>
              <a:gd name="connsiteX9" fmla="*/ 2796630 w 2796630"/>
              <a:gd name="connsiteY9" fmla="*/ 264037 h 316243"/>
              <a:gd name="connsiteX0" fmla="*/ 0 w 2800818"/>
              <a:gd name="connsiteY0" fmla="*/ 0 h 316243"/>
              <a:gd name="connsiteX1" fmla="*/ 353870 w 2800818"/>
              <a:gd name="connsiteY1" fmla="*/ 26978 h 316243"/>
              <a:gd name="connsiteX2" fmla="*/ 567951 w 2800818"/>
              <a:gd name="connsiteY2" fmla="*/ 89927 h 316243"/>
              <a:gd name="connsiteX3" fmla="*/ 936817 w 2800818"/>
              <a:gd name="connsiteY3" fmla="*/ 163466 h 316243"/>
              <a:gd name="connsiteX4" fmla="*/ 1225478 w 2800818"/>
              <a:gd name="connsiteY4" fmla="*/ 242801 h 316243"/>
              <a:gd name="connsiteX5" fmla="*/ 1528279 w 2800818"/>
              <a:gd name="connsiteY5" fmla="*/ 277232 h 316243"/>
              <a:gd name="connsiteX6" fmla="*/ 1836935 w 2800818"/>
              <a:gd name="connsiteY6" fmla="*/ 296757 h 316243"/>
              <a:gd name="connsiteX7" fmla="*/ 2124352 w 2800818"/>
              <a:gd name="connsiteY7" fmla="*/ 306874 h 316243"/>
              <a:gd name="connsiteX8" fmla="*/ 2465145 w 2800818"/>
              <a:gd name="connsiteY8" fmla="*/ 305749 h 316243"/>
              <a:gd name="connsiteX9" fmla="*/ 2800818 w 2800818"/>
              <a:gd name="connsiteY9" fmla="*/ 219074 h 316243"/>
              <a:gd name="connsiteX0" fmla="*/ 0 w 2800818"/>
              <a:gd name="connsiteY0" fmla="*/ 0 h 316243"/>
              <a:gd name="connsiteX1" fmla="*/ 353870 w 2800818"/>
              <a:gd name="connsiteY1" fmla="*/ 26978 h 316243"/>
              <a:gd name="connsiteX2" fmla="*/ 567951 w 2800818"/>
              <a:gd name="connsiteY2" fmla="*/ 89927 h 316243"/>
              <a:gd name="connsiteX3" fmla="*/ 936817 w 2800818"/>
              <a:gd name="connsiteY3" fmla="*/ 163466 h 316243"/>
              <a:gd name="connsiteX4" fmla="*/ 1225478 w 2800818"/>
              <a:gd name="connsiteY4" fmla="*/ 242801 h 316243"/>
              <a:gd name="connsiteX5" fmla="*/ 1528279 w 2800818"/>
              <a:gd name="connsiteY5" fmla="*/ 277232 h 316243"/>
              <a:gd name="connsiteX6" fmla="*/ 1836935 w 2800818"/>
              <a:gd name="connsiteY6" fmla="*/ 296757 h 316243"/>
              <a:gd name="connsiteX7" fmla="*/ 2124352 w 2800818"/>
              <a:gd name="connsiteY7" fmla="*/ 306874 h 316243"/>
              <a:gd name="connsiteX8" fmla="*/ 2402324 w 2800818"/>
              <a:gd name="connsiteY8" fmla="*/ 305749 h 316243"/>
              <a:gd name="connsiteX9" fmla="*/ 2800818 w 2800818"/>
              <a:gd name="connsiteY9" fmla="*/ 219074 h 316243"/>
              <a:gd name="connsiteX0" fmla="*/ 0 w 2800818"/>
              <a:gd name="connsiteY0" fmla="*/ 81728 h 397971"/>
              <a:gd name="connsiteX1" fmla="*/ 353870 w 2800818"/>
              <a:gd name="connsiteY1" fmla="*/ 108706 h 397971"/>
              <a:gd name="connsiteX2" fmla="*/ 749517 w 2800818"/>
              <a:gd name="connsiteY2" fmla="*/ 795 h 397971"/>
              <a:gd name="connsiteX3" fmla="*/ 936817 w 2800818"/>
              <a:gd name="connsiteY3" fmla="*/ 245194 h 397971"/>
              <a:gd name="connsiteX4" fmla="*/ 1225478 w 2800818"/>
              <a:gd name="connsiteY4" fmla="*/ 324529 h 397971"/>
              <a:gd name="connsiteX5" fmla="*/ 1528279 w 2800818"/>
              <a:gd name="connsiteY5" fmla="*/ 358960 h 397971"/>
              <a:gd name="connsiteX6" fmla="*/ 1836935 w 2800818"/>
              <a:gd name="connsiteY6" fmla="*/ 378485 h 397971"/>
              <a:gd name="connsiteX7" fmla="*/ 2124352 w 2800818"/>
              <a:gd name="connsiteY7" fmla="*/ 388602 h 397971"/>
              <a:gd name="connsiteX8" fmla="*/ 2402324 w 2800818"/>
              <a:gd name="connsiteY8" fmla="*/ 387477 h 397971"/>
              <a:gd name="connsiteX9" fmla="*/ 2800818 w 2800818"/>
              <a:gd name="connsiteY9" fmla="*/ 300802 h 397971"/>
              <a:gd name="connsiteX0" fmla="*/ 0 w 2759553"/>
              <a:gd name="connsiteY0" fmla="*/ 162661 h 397971"/>
              <a:gd name="connsiteX1" fmla="*/ 312605 w 2759553"/>
              <a:gd name="connsiteY1" fmla="*/ 108706 h 397971"/>
              <a:gd name="connsiteX2" fmla="*/ 708252 w 2759553"/>
              <a:gd name="connsiteY2" fmla="*/ 795 h 397971"/>
              <a:gd name="connsiteX3" fmla="*/ 895552 w 2759553"/>
              <a:gd name="connsiteY3" fmla="*/ 245194 h 397971"/>
              <a:gd name="connsiteX4" fmla="*/ 1184213 w 2759553"/>
              <a:gd name="connsiteY4" fmla="*/ 324529 h 397971"/>
              <a:gd name="connsiteX5" fmla="*/ 1487014 w 2759553"/>
              <a:gd name="connsiteY5" fmla="*/ 358960 h 397971"/>
              <a:gd name="connsiteX6" fmla="*/ 1795670 w 2759553"/>
              <a:gd name="connsiteY6" fmla="*/ 378485 h 397971"/>
              <a:gd name="connsiteX7" fmla="*/ 2083087 w 2759553"/>
              <a:gd name="connsiteY7" fmla="*/ 388602 h 397971"/>
              <a:gd name="connsiteX8" fmla="*/ 2361059 w 2759553"/>
              <a:gd name="connsiteY8" fmla="*/ 387477 h 397971"/>
              <a:gd name="connsiteX9" fmla="*/ 2759553 w 2759553"/>
              <a:gd name="connsiteY9" fmla="*/ 300802 h 397971"/>
              <a:gd name="connsiteX0" fmla="*/ 0 w 2759553"/>
              <a:gd name="connsiteY0" fmla="*/ 162470 h 397780"/>
              <a:gd name="connsiteX1" fmla="*/ 337364 w 2759553"/>
              <a:gd name="connsiteY1" fmla="*/ 153478 h 397780"/>
              <a:gd name="connsiteX2" fmla="*/ 708252 w 2759553"/>
              <a:gd name="connsiteY2" fmla="*/ 604 h 397780"/>
              <a:gd name="connsiteX3" fmla="*/ 895552 w 2759553"/>
              <a:gd name="connsiteY3" fmla="*/ 245003 h 397780"/>
              <a:gd name="connsiteX4" fmla="*/ 1184213 w 2759553"/>
              <a:gd name="connsiteY4" fmla="*/ 324338 h 397780"/>
              <a:gd name="connsiteX5" fmla="*/ 1487014 w 2759553"/>
              <a:gd name="connsiteY5" fmla="*/ 358769 h 397780"/>
              <a:gd name="connsiteX6" fmla="*/ 1795670 w 2759553"/>
              <a:gd name="connsiteY6" fmla="*/ 378294 h 397780"/>
              <a:gd name="connsiteX7" fmla="*/ 2083087 w 2759553"/>
              <a:gd name="connsiteY7" fmla="*/ 388411 h 397780"/>
              <a:gd name="connsiteX8" fmla="*/ 2361059 w 2759553"/>
              <a:gd name="connsiteY8" fmla="*/ 387286 h 397780"/>
              <a:gd name="connsiteX9" fmla="*/ 2759553 w 2759553"/>
              <a:gd name="connsiteY9" fmla="*/ 300611 h 397780"/>
              <a:gd name="connsiteX0" fmla="*/ 0 w 2759553"/>
              <a:gd name="connsiteY0" fmla="*/ 162657 h 397967"/>
              <a:gd name="connsiteX1" fmla="*/ 337364 w 2759553"/>
              <a:gd name="connsiteY1" fmla="*/ 153665 h 397967"/>
              <a:gd name="connsiteX2" fmla="*/ 708252 w 2759553"/>
              <a:gd name="connsiteY2" fmla="*/ 791 h 397967"/>
              <a:gd name="connsiteX3" fmla="*/ 895552 w 2759553"/>
              <a:gd name="connsiteY3" fmla="*/ 245190 h 397967"/>
              <a:gd name="connsiteX4" fmla="*/ 1184213 w 2759553"/>
              <a:gd name="connsiteY4" fmla="*/ 324525 h 397967"/>
              <a:gd name="connsiteX5" fmla="*/ 1487014 w 2759553"/>
              <a:gd name="connsiteY5" fmla="*/ 358956 h 397967"/>
              <a:gd name="connsiteX6" fmla="*/ 1795670 w 2759553"/>
              <a:gd name="connsiteY6" fmla="*/ 378481 h 397967"/>
              <a:gd name="connsiteX7" fmla="*/ 2083087 w 2759553"/>
              <a:gd name="connsiteY7" fmla="*/ 388598 h 397967"/>
              <a:gd name="connsiteX8" fmla="*/ 2361059 w 2759553"/>
              <a:gd name="connsiteY8" fmla="*/ 387473 h 397967"/>
              <a:gd name="connsiteX9" fmla="*/ 2759553 w 2759553"/>
              <a:gd name="connsiteY9" fmla="*/ 300798 h 397967"/>
              <a:gd name="connsiteX0" fmla="*/ 0 w 2759553"/>
              <a:gd name="connsiteY0" fmla="*/ 162657 h 397967"/>
              <a:gd name="connsiteX1" fmla="*/ 337364 w 2759553"/>
              <a:gd name="connsiteY1" fmla="*/ 153665 h 397967"/>
              <a:gd name="connsiteX2" fmla="*/ 708252 w 2759553"/>
              <a:gd name="connsiteY2" fmla="*/ 791 h 397967"/>
              <a:gd name="connsiteX3" fmla="*/ 895552 w 2759553"/>
              <a:gd name="connsiteY3" fmla="*/ 245190 h 397967"/>
              <a:gd name="connsiteX4" fmla="*/ 1184213 w 2759553"/>
              <a:gd name="connsiteY4" fmla="*/ 324525 h 397967"/>
              <a:gd name="connsiteX5" fmla="*/ 1487014 w 2759553"/>
              <a:gd name="connsiteY5" fmla="*/ 358956 h 397967"/>
              <a:gd name="connsiteX6" fmla="*/ 1795670 w 2759553"/>
              <a:gd name="connsiteY6" fmla="*/ 378481 h 397967"/>
              <a:gd name="connsiteX7" fmla="*/ 2083087 w 2759553"/>
              <a:gd name="connsiteY7" fmla="*/ 388598 h 397967"/>
              <a:gd name="connsiteX8" fmla="*/ 2361059 w 2759553"/>
              <a:gd name="connsiteY8" fmla="*/ 387473 h 397967"/>
              <a:gd name="connsiteX9" fmla="*/ 2759553 w 2759553"/>
              <a:gd name="connsiteY9" fmla="*/ 300798 h 397967"/>
              <a:gd name="connsiteX0" fmla="*/ 0 w 2759553"/>
              <a:gd name="connsiteY0" fmla="*/ 162657 h 397967"/>
              <a:gd name="connsiteX1" fmla="*/ 337364 w 2759553"/>
              <a:gd name="connsiteY1" fmla="*/ 153665 h 397967"/>
              <a:gd name="connsiteX2" fmla="*/ 708252 w 2759553"/>
              <a:gd name="connsiteY2" fmla="*/ 791 h 397967"/>
              <a:gd name="connsiteX3" fmla="*/ 998715 w 2759553"/>
              <a:gd name="connsiteY3" fmla="*/ 164256 h 397967"/>
              <a:gd name="connsiteX4" fmla="*/ 1184213 w 2759553"/>
              <a:gd name="connsiteY4" fmla="*/ 324525 h 397967"/>
              <a:gd name="connsiteX5" fmla="*/ 1487014 w 2759553"/>
              <a:gd name="connsiteY5" fmla="*/ 358956 h 397967"/>
              <a:gd name="connsiteX6" fmla="*/ 1795670 w 2759553"/>
              <a:gd name="connsiteY6" fmla="*/ 378481 h 397967"/>
              <a:gd name="connsiteX7" fmla="*/ 2083087 w 2759553"/>
              <a:gd name="connsiteY7" fmla="*/ 388598 h 397967"/>
              <a:gd name="connsiteX8" fmla="*/ 2361059 w 2759553"/>
              <a:gd name="connsiteY8" fmla="*/ 387473 h 397967"/>
              <a:gd name="connsiteX9" fmla="*/ 2759553 w 2759553"/>
              <a:gd name="connsiteY9" fmla="*/ 300798 h 397967"/>
              <a:gd name="connsiteX0" fmla="*/ 0 w 2759553"/>
              <a:gd name="connsiteY0" fmla="*/ 162657 h 397967"/>
              <a:gd name="connsiteX1" fmla="*/ 337364 w 2759553"/>
              <a:gd name="connsiteY1" fmla="*/ 153665 h 397967"/>
              <a:gd name="connsiteX2" fmla="*/ 708252 w 2759553"/>
              <a:gd name="connsiteY2" fmla="*/ 791 h 397967"/>
              <a:gd name="connsiteX3" fmla="*/ 998715 w 2759553"/>
              <a:gd name="connsiteY3" fmla="*/ 164256 h 397967"/>
              <a:gd name="connsiteX4" fmla="*/ 1365779 w 2759553"/>
              <a:gd name="connsiteY4" fmla="*/ 225606 h 397967"/>
              <a:gd name="connsiteX5" fmla="*/ 1487014 w 2759553"/>
              <a:gd name="connsiteY5" fmla="*/ 358956 h 397967"/>
              <a:gd name="connsiteX6" fmla="*/ 1795670 w 2759553"/>
              <a:gd name="connsiteY6" fmla="*/ 378481 h 397967"/>
              <a:gd name="connsiteX7" fmla="*/ 2083087 w 2759553"/>
              <a:gd name="connsiteY7" fmla="*/ 388598 h 397967"/>
              <a:gd name="connsiteX8" fmla="*/ 2361059 w 2759553"/>
              <a:gd name="connsiteY8" fmla="*/ 387473 h 397967"/>
              <a:gd name="connsiteX9" fmla="*/ 2759553 w 2759553"/>
              <a:gd name="connsiteY9" fmla="*/ 300798 h 397967"/>
              <a:gd name="connsiteX0" fmla="*/ 0 w 2759553"/>
              <a:gd name="connsiteY0" fmla="*/ 162657 h 397967"/>
              <a:gd name="connsiteX1" fmla="*/ 337364 w 2759553"/>
              <a:gd name="connsiteY1" fmla="*/ 153665 h 397967"/>
              <a:gd name="connsiteX2" fmla="*/ 708252 w 2759553"/>
              <a:gd name="connsiteY2" fmla="*/ 791 h 397967"/>
              <a:gd name="connsiteX3" fmla="*/ 998715 w 2759553"/>
              <a:gd name="connsiteY3" fmla="*/ 164256 h 397967"/>
              <a:gd name="connsiteX4" fmla="*/ 1336894 w 2759553"/>
              <a:gd name="connsiteY4" fmla="*/ 243591 h 397967"/>
              <a:gd name="connsiteX5" fmla="*/ 1487014 w 2759553"/>
              <a:gd name="connsiteY5" fmla="*/ 358956 h 397967"/>
              <a:gd name="connsiteX6" fmla="*/ 1795670 w 2759553"/>
              <a:gd name="connsiteY6" fmla="*/ 378481 h 397967"/>
              <a:gd name="connsiteX7" fmla="*/ 2083087 w 2759553"/>
              <a:gd name="connsiteY7" fmla="*/ 388598 h 397967"/>
              <a:gd name="connsiteX8" fmla="*/ 2361059 w 2759553"/>
              <a:gd name="connsiteY8" fmla="*/ 387473 h 397967"/>
              <a:gd name="connsiteX9" fmla="*/ 2759553 w 2759553"/>
              <a:gd name="connsiteY9" fmla="*/ 300798 h 397967"/>
              <a:gd name="connsiteX0" fmla="*/ 0 w 2759553"/>
              <a:gd name="connsiteY0" fmla="*/ 162657 h 397967"/>
              <a:gd name="connsiteX1" fmla="*/ 337364 w 2759553"/>
              <a:gd name="connsiteY1" fmla="*/ 153665 h 397967"/>
              <a:gd name="connsiteX2" fmla="*/ 708252 w 2759553"/>
              <a:gd name="connsiteY2" fmla="*/ 791 h 397967"/>
              <a:gd name="connsiteX3" fmla="*/ 998715 w 2759553"/>
              <a:gd name="connsiteY3" fmla="*/ 164256 h 397967"/>
              <a:gd name="connsiteX4" fmla="*/ 1336894 w 2759553"/>
              <a:gd name="connsiteY4" fmla="*/ 243591 h 397967"/>
              <a:gd name="connsiteX5" fmla="*/ 1656200 w 2759553"/>
              <a:gd name="connsiteY5" fmla="*/ 161119 h 397967"/>
              <a:gd name="connsiteX6" fmla="*/ 1795670 w 2759553"/>
              <a:gd name="connsiteY6" fmla="*/ 378481 h 397967"/>
              <a:gd name="connsiteX7" fmla="*/ 2083087 w 2759553"/>
              <a:gd name="connsiteY7" fmla="*/ 388598 h 397967"/>
              <a:gd name="connsiteX8" fmla="*/ 2361059 w 2759553"/>
              <a:gd name="connsiteY8" fmla="*/ 387473 h 397967"/>
              <a:gd name="connsiteX9" fmla="*/ 2759553 w 2759553"/>
              <a:gd name="connsiteY9" fmla="*/ 300798 h 397967"/>
              <a:gd name="connsiteX0" fmla="*/ 0 w 2759553"/>
              <a:gd name="connsiteY0" fmla="*/ 162657 h 418531"/>
              <a:gd name="connsiteX1" fmla="*/ 337364 w 2759553"/>
              <a:gd name="connsiteY1" fmla="*/ 153665 h 418531"/>
              <a:gd name="connsiteX2" fmla="*/ 708252 w 2759553"/>
              <a:gd name="connsiteY2" fmla="*/ 791 h 418531"/>
              <a:gd name="connsiteX3" fmla="*/ 998715 w 2759553"/>
              <a:gd name="connsiteY3" fmla="*/ 164256 h 418531"/>
              <a:gd name="connsiteX4" fmla="*/ 1336894 w 2759553"/>
              <a:gd name="connsiteY4" fmla="*/ 243591 h 418531"/>
              <a:gd name="connsiteX5" fmla="*/ 1656200 w 2759553"/>
              <a:gd name="connsiteY5" fmla="*/ 161119 h 418531"/>
              <a:gd name="connsiteX6" fmla="*/ 1894706 w 2759553"/>
              <a:gd name="connsiteY6" fmla="*/ 54746 h 418531"/>
              <a:gd name="connsiteX7" fmla="*/ 2083087 w 2759553"/>
              <a:gd name="connsiteY7" fmla="*/ 388598 h 418531"/>
              <a:gd name="connsiteX8" fmla="*/ 2361059 w 2759553"/>
              <a:gd name="connsiteY8" fmla="*/ 387473 h 418531"/>
              <a:gd name="connsiteX9" fmla="*/ 2759553 w 2759553"/>
              <a:gd name="connsiteY9" fmla="*/ 300798 h 418531"/>
              <a:gd name="connsiteX0" fmla="*/ 0 w 2759553"/>
              <a:gd name="connsiteY0" fmla="*/ 162657 h 418531"/>
              <a:gd name="connsiteX1" fmla="*/ 337364 w 2759553"/>
              <a:gd name="connsiteY1" fmla="*/ 153665 h 418531"/>
              <a:gd name="connsiteX2" fmla="*/ 708252 w 2759553"/>
              <a:gd name="connsiteY2" fmla="*/ 791 h 418531"/>
              <a:gd name="connsiteX3" fmla="*/ 998715 w 2759553"/>
              <a:gd name="connsiteY3" fmla="*/ 164256 h 418531"/>
              <a:gd name="connsiteX4" fmla="*/ 1336894 w 2759553"/>
              <a:gd name="connsiteY4" fmla="*/ 243591 h 418531"/>
              <a:gd name="connsiteX5" fmla="*/ 1656200 w 2759553"/>
              <a:gd name="connsiteY5" fmla="*/ 161119 h 418531"/>
              <a:gd name="connsiteX6" fmla="*/ 1894706 w 2759553"/>
              <a:gd name="connsiteY6" fmla="*/ 54746 h 418531"/>
              <a:gd name="connsiteX7" fmla="*/ 2083087 w 2759553"/>
              <a:gd name="connsiteY7" fmla="*/ 388598 h 418531"/>
              <a:gd name="connsiteX8" fmla="*/ 2361059 w 2759553"/>
              <a:gd name="connsiteY8" fmla="*/ 387473 h 418531"/>
              <a:gd name="connsiteX9" fmla="*/ 2759553 w 2759553"/>
              <a:gd name="connsiteY9" fmla="*/ 300798 h 418531"/>
              <a:gd name="connsiteX0" fmla="*/ 0 w 2759553"/>
              <a:gd name="connsiteY0" fmla="*/ 170566 h 397237"/>
              <a:gd name="connsiteX1" fmla="*/ 337364 w 2759553"/>
              <a:gd name="connsiteY1" fmla="*/ 161574 h 397237"/>
              <a:gd name="connsiteX2" fmla="*/ 708252 w 2759553"/>
              <a:gd name="connsiteY2" fmla="*/ 8700 h 397237"/>
              <a:gd name="connsiteX3" fmla="*/ 998715 w 2759553"/>
              <a:gd name="connsiteY3" fmla="*/ 172165 h 397237"/>
              <a:gd name="connsiteX4" fmla="*/ 1336894 w 2759553"/>
              <a:gd name="connsiteY4" fmla="*/ 251500 h 397237"/>
              <a:gd name="connsiteX5" fmla="*/ 1656200 w 2759553"/>
              <a:gd name="connsiteY5" fmla="*/ 169028 h 397237"/>
              <a:gd name="connsiteX6" fmla="*/ 1894706 w 2759553"/>
              <a:gd name="connsiteY6" fmla="*/ 62655 h 397237"/>
              <a:gd name="connsiteX7" fmla="*/ 2244020 w 2759553"/>
              <a:gd name="connsiteY7" fmla="*/ 9824 h 397237"/>
              <a:gd name="connsiteX8" fmla="*/ 2361059 w 2759553"/>
              <a:gd name="connsiteY8" fmla="*/ 395382 h 397237"/>
              <a:gd name="connsiteX9" fmla="*/ 2759553 w 2759553"/>
              <a:gd name="connsiteY9" fmla="*/ 308707 h 397237"/>
              <a:gd name="connsiteX0" fmla="*/ 0 w 2759553"/>
              <a:gd name="connsiteY0" fmla="*/ 188846 h 330264"/>
              <a:gd name="connsiteX1" fmla="*/ 337364 w 2759553"/>
              <a:gd name="connsiteY1" fmla="*/ 179854 h 330264"/>
              <a:gd name="connsiteX2" fmla="*/ 708252 w 2759553"/>
              <a:gd name="connsiteY2" fmla="*/ 26980 h 330264"/>
              <a:gd name="connsiteX3" fmla="*/ 998715 w 2759553"/>
              <a:gd name="connsiteY3" fmla="*/ 190445 h 330264"/>
              <a:gd name="connsiteX4" fmla="*/ 1336894 w 2759553"/>
              <a:gd name="connsiteY4" fmla="*/ 269780 h 330264"/>
              <a:gd name="connsiteX5" fmla="*/ 1656200 w 2759553"/>
              <a:gd name="connsiteY5" fmla="*/ 187308 h 330264"/>
              <a:gd name="connsiteX6" fmla="*/ 1894706 w 2759553"/>
              <a:gd name="connsiteY6" fmla="*/ 80935 h 330264"/>
              <a:gd name="connsiteX7" fmla="*/ 2244020 w 2759553"/>
              <a:gd name="connsiteY7" fmla="*/ 28104 h 330264"/>
              <a:gd name="connsiteX8" fmla="*/ 2579763 w 2759553"/>
              <a:gd name="connsiteY8" fmla="*/ 0 h 330264"/>
              <a:gd name="connsiteX9" fmla="*/ 2759553 w 2759553"/>
              <a:gd name="connsiteY9" fmla="*/ 326987 h 330264"/>
              <a:gd name="connsiteX0" fmla="*/ 0 w 2970004"/>
              <a:gd name="connsiteY0" fmla="*/ 239550 h 321573"/>
              <a:gd name="connsiteX1" fmla="*/ 337364 w 2970004"/>
              <a:gd name="connsiteY1" fmla="*/ 230558 h 321573"/>
              <a:gd name="connsiteX2" fmla="*/ 708252 w 2970004"/>
              <a:gd name="connsiteY2" fmla="*/ 77684 h 321573"/>
              <a:gd name="connsiteX3" fmla="*/ 998715 w 2970004"/>
              <a:gd name="connsiteY3" fmla="*/ 241149 h 321573"/>
              <a:gd name="connsiteX4" fmla="*/ 1336894 w 2970004"/>
              <a:gd name="connsiteY4" fmla="*/ 320484 h 321573"/>
              <a:gd name="connsiteX5" fmla="*/ 1656200 w 2970004"/>
              <a:gd name="connsiteY5" fmla="*/ 238012 h 321573"/>
              <a:gd name="connsiteX6" fmla="*/ 1894706 w 2970004"/>
              <a:gd name="connsiteY6" fmla="*/ 131639 h 321573"/>
              <a:gd name="connsiteX7" fmla="*/ 2244020 w 2970004"/>
              <a:gd name="connsiteY7" fmla="*/ 78808 h 321573"/>
              <a:gd name="connsiteX8" fmla="*/ 2579763 w 2970004"/>
              <a:gd name="connsiteY8" fmla="*/ 50704 h 321573"/>
              <a:gd name="connsiteX9" fmla="*/ 2970004 w 2970004"/>
              <a:gd name="connsiteY9" fmla="*/ 0 h 321573"/>
              <a:gd name="connsiteX0" fmla="*/ 0 w 3139190"/>
              <a:gd name="connsiteY0" fmla="*/ 221565 h 303587"/>
              <a:gd name="connsiteX1" fmla="*/ 337364 w 3139190"/>
              <a:gd name="connsiteY1" fmla="*/ 212573 h 303587"/>
              <a:gd name="connsiteX2" fmla="*/ 708252 w 3139190"/>
              <a:gd name="connsiteY2" fmla="*/ 59699 h 303587"/>
              <a:gd name="connsiteX3" fmla="*/ 998715 w 3139190"/>
              <a:gd name="connsiteY3" fmla="*/ 223164 h 303587"/>
              <a:gd name="connsiteX4" fmla="*/ 1336894 w 3139190"/>
              <a:gd name="connsiteY4" fmla="*/ 302499 h 303587"/>
              <a:gd name="connsiteX5" fmla="*/ 1656200 w 3139190"/>
              <a:gd name="connsiteY5" fmla="*/ 220027 h 303587"/>
              <a:gd name="connsiteX6" fmla="*/ 1894706 w 3139190"/>
              <a:gd name="connsiteY6" fmla="*/ 113654 h 303587"/>
              <a:gd name="connsiteX7" fmla="*/ 2244020 w 3139190"/>
              <a:gd name="connsiteY7" fmla="*/ 60823 h 303587"/>
              <a:gd name="connsiteX8" fmla="*/ 2579763 w 3139190"/>
              <a:gd name="connsiteY8" fmla="*/ 32719 h 303587"/>
              <a:gd name="connsiteX9" fmla="*/ 3139190 w 3139190"/>
              <a:gd name="connsiteY9" fmla="*/ 0 h 303587"/>
              <a:gd name="connsiteX0" fmla="*/ 0 w 3139190"/>
              <a:gd name="connsiteY0" fmla="*/ 226014 h 308036"/>
              <a:gd name="connsiteX1" fmla="*/ 337364 w 3139190"/>
              <a:gd name="connsiteY1" fmla="*/ 217022 h 308036"/>
              <a:gd name="connsiteX2" fmla="*/ 708252 w 3139190"/>
              <a:gd name="connsiteY2" fmla="*/ 64148 h 308036"/>
              <a:gd name="connsiteX3" fmla="*/ 998715 w 3139190"/>
              <a:gd name="connsiteY3" fmla="*/ 227613 h 308036"/>
              <a:gd name="connsiteX4" fmla="*/ 1336894 w 3139190"/>
              <a:gd name="connsiteY4" fmla="*/ 306948 h 308036"/>
              <a:gd name="connsiteX5" fmla="*/ 1656200 w 3139190"/>
              <a:gd name="connsiteY5" fmla="*/ 224476 h 308036"/>
              <a:gd name="connsiteX6" fmla="*/ 1894706 w 3139190"/>
              <a:gd name="connsiteY6" fmla="*/ 118103 h 308036"/>
              <a:gd name="connsiteX7" fmla="*/ 2244020 w 3139190"/>
              <a:gd name="connsiteY7" fmla="*/ 65272 h 308036"/>
              <a:gd name="connsiteX8" fmla="*/ 2579763 w 3139190"/>
              <a:gd name="connsiteY8" fmla="*/ 37168 h 308036"/>
              <a:gd name="connsiteX9" fmla="*/ 3139190 w 3139190"/>
              <a:gd name="connsiteY9" fmla="*/ 4449 h 308036"/>
              <a:gd name="connsiteX0" fmla="*/ 0 w 3139190"/>
              <a:gd name="connsiteY0" fmla="*/ 229586 h 311608"/>
              <a:gd name="connsiteX1" fmla="*/ 337364 w 3139190"/>
              <a:gd name="connsiteY1" fmla="*/ 220594 h 311608"/>
              <a:gd name="connsiteX2" fmla="*/ 708252 w 3139190"/>
              <a:gd name="connsiteY2" fmla="*/ 67720 h 311608"/>
              <a:gd name="connsiteX3" fmla="*/ 998715 w 3139190"/>
              <a:gd name="connsiteY3" fmla="*/ 231185 h 311608"/>
              <a:gd name="connsiteX4" fmla="*/ 1336894 w 3139190"/>
              <a:gd name="connsiteY4" fmla="*/ 310520 h 311608"/>
              <a:gd name="connsiteX5" fmla="*/ 1656200 w 3139190"/>
              <a:gd name="connsiteY5" fmla="*/ 228048 h 311608"/>
              <a:gd name="connsiteX6" fmla="*/ 1894706 w 3139190"/>
              <a:gd name="connsiteY6" fmla="*/ 121675 h 311608"/>
              <a:gd name="connsiteX7" fmla="*/ 2244020 w 3139190"/>
              <a:gd name="connsiteY7" fmla="*/ 68844 h 311608"/>
              <a:gd name="connsiteX8" fmla="*/ 2579763 w 3139190"/>
              <a:gd name="connsiteY8" fmla="*/ 4769 h 311608"/>
              <a:gd name="connsiteX9" fmla="*/ 3139190 w 3139190"/>
              <a:gd name="connsiteY9" fmla="*/ 8021 h 311608"/>
              <a:gd name="connsiteX0" fmla="*/ 0 w 3139190"/>
              <a:gd name="connsiteY0" fmla="*/ 229586 h 311608"/>
              <a:gd name="connsiteX1" fmla="*/ 337364 w 3139190"/>
              <a:gd name="connsiteY1" fmla="*/ 220594 h 311608"/>
              <a:gd name="connsiteX2" fmla="*/ 708252 w 3139190"/>
              <a:gd name="connsiteY2" fmla="*/ 67720 h 311608"/>
              <a:gd name="connsiteX3" fmla="*/ 998715 w 3139190"/>
              <a:gd name="connsiteY3" fmla="*/ 231185 h 311608"/>
              <a:gd name="connsiteX4" fmla="*/ 1336894 w 3139190"/>
              <a:gd name="connsiteY4" fmla="*/ 310520 h 311608"/>
              <a:gd name="connsiteX5" fmla="*/ 1656200 w 3139190"/>
              <a:gd name="connsiteY5" fmla="*/ 228048 h 311608"/>
              <a:gd name="connsiteX6" fmla="*/ 1894706 w 3139190"/>
              <a:gd name="connsiteY6" fmla="*/ 121675 h 311608"/>
              <a:gd name="connsiteX7" fmla="*/ 2260526 w 3139190"/>
              <a:gd name="connsiteY7" fmla="*/ 68844 h 311608"/>
              <a:gd name="connsiteX8" fmla="*/ 2579763 w 3139190"/>
              <a:gd name="connsiteY8" fmla="*/ 4769 h 311608"/>
              <a:gd name="connsiteX9" fmla="*/ 3139190 w 3139190"/>
              <a:gd name="connsiteY9" fmla="*/ 8021 h 311608"/>
              <a:gd name="connsiteX0" fmla="*/ 0 w 3139190"/>
              <a:gd name="connsiteY0" fmla="*/ 229586 h 311826"/>
              <a:gd name="connsiteX1" fmla="*/ 337364 w 3139190"/>
              <a:gd name="connsiteY1" fmla="*/ 220594 h 311826"/>
              <a:gd name="connsiteX2" fmla="*/ 708252 w 3139190"/>
              <a:gd name="connsiteY2" fmla="*/ 67720 h 311826"/>
              <a:gd name="connsiteX3" fmla="*/ 998715 w 3139190"/>
              <a:gd name="connsiteY3" fmla="*/ 231185 h 311826"/>
              <a:gd name="connsiteX4" fmla="*/ 1336894 w 3139190"/>
              <a:gd name="connsiteY4" fmla="*/ 310520 h 311826"/>
              <a:gd name="connsiteX5" fmla="*/ 1656200 w 3139190"/>
              <a:gd name="connsiteY5" fmla="*/ 228048 h 311826"/>
              <a:gd name="connsiteX6" fmla="*/ 1890580 w 3139190"/>
              <a:gd name="connsiteY6" fmla="*/ 49733 h 311826"/>
              <a:gd name="connsiteX7" fmla="*/ 2260526 w 3139190"/>
              <a:gd name="connsiteY7" fmla="*/ 68844 h 311826"/>
              <a:gd name="connsiteX8" fmla="*/ 2579763 w 3139190"/>
              <a:gd name="connsiteY8" fmla="*/ 4769 h 311826"/>
              <a:gd name="connsiteX9" fmla="*/ 3139190 w 3139190"/>
              <a:gd name="connsiteY9" fmla="*/ 8021 h 311826"/>
              <a:gd name="connsiteX0" fmla="*/ 0 w 3139190"/>
              <a:gd name="connsiteY0" fmla="*/ 229586 h 311326"/>
              <a:gd name="connsiteX1" fmla="*/ 337364 w 3139190"/>
              <a:gd name="connsiteY1" fmla="*/ 220594 h 311326"/>
              <a:gd name="connsiteX2" fmla="*/ 708252 w 3139190"/>
              <a:gd name="connsiteY2" fmla="*/ 67720 h 311326"/>
              <a:gd name="connsiteX3" fmla="*/ 998715 w 3139190"/>
              <a:gd name="connsiteY3" fmla="*/ 231185 h 311326"/>
              <a:gd name="connsiteX4" fmla="*/ 1336894 w 3139190"/>
              <a:gd name="connsiteY4" fmla="*/ 310520 h 311326"/>
              <a:gd name="connsiteX5" fmla="*/ 1652074 w 3139190"/>
              <a:gd name="connsiteY5" fmla="*/ 192077 h 311326"/>
              <a:gd name="connsiteX6" fmla="*/ 1890580 w 3139190"/>
              <a:gd name="connsiteY6" fmla="*/ 49733 h 311326"/>
              <a:gd name="connsiteX7" fmla="*/ 2260526 w 3139190"/>
              <a:gd name="connsiteY7" fmla="*/ 68844 h 311326"/>
              <a:gd name="connsiteX8" fmla="*/ 2579763 w 3139190"/>
              <a:gd name="connsiteY8" fmla="*/ 4769 h 311326"/>
              <a:gd name="connsiteX9" fmla="*/ 3139190 w 3139190"/>
              <a:gd name="connsiteY9" fmla="*/ 8021 h 311326"/>
              <a:gd name="connsiteX0" fmla="*/ 0 w 3139190"/>
              <a:gd name="connsiteY0" fmla="*/ 229586 h 312296"/>
              <a:gd name="connsiteX1" fmla="*/ 337364 w 3139190"/>
              <a:gd name="connsiteY1" fmla="*/ 220594 h 312296"/>
              <a:gd name="connsiteX2" fmla="*/ 708252 w 3139190"/>
              <a:gd name="connsiteY2" fmla="*/ 67720 h 312296"/>
              <a:gd name="connsiteX3" fmla="*/ 998715 w 3139190"/>
              <a:gd name="connsiteY3" fmla="*/ 231185 h 312296"/>
              <a:gd name="connsiteX4" fmla="*/ 1336894 w 3139190"/>
              <a:gd name="connsiteY4" fmla="*/ 310520 h 312296"/>
              <a:gd name="connsiteX5" fmla="*/ 1652074 w 3139190"/>
              <a:gd name="connsiteY5" fmla="*/ 192077 h 312296"/>
              <a:gd name="connsiteX6" fmla="*/ 1890580 w 3139190"/>
              <a:gd name="connsiteY6" fmla="*/ 49733 h 312296"/>
              <a:gd name="connsiteX7" fmla="*/ 2260526 w 3139190"/>
              <a:gd name="connsiteY7" fmla="*/ 68844 h 312296"/>
              <a:gd name="connsiteX8" fmla="*/ 2579763 w 3139190"/>
              <a:gd name="connsiteY8" fmla="*/ 4769 h 312296"/>
              <a:gd name="connsiteX9" fmla="*/ 3139190 w 3139190"/>
              <a:gd name="connsiteY9" fmla="*/ 8021 h 312296"/>
              <a:gd name="connsiteX0" fmla="*/ 0 w 3139190"/>
              <a:gd name="connsiteY0" fmla="*/ 233828 h 315652"/>
              <a:gd name="connsiteX1" fmla="*/ 337364 w 3139190"/>
              <a:gd name="connsiteY1" fmla="*/ 224836 h 315652"/>
              <a:gd name="connsiteX2" fmla="*/ 708252 w 3139190"/>
              <a:gd name="connsiteY2" fmla="*/ 71962 h 315652"/>
              <a:gd name="connsiteX3" fmla="*/ 998715 w 3139190"/>
              <a:gd name="connsiteY3" fmla="*/ 235427 h 315652"/>
              <a:gd name="connsiteX4" fmla="*/ 1336894 w 3139190"/>
              <a:gd name="connsiteY4" fmla="*/ 314762 h 315652"/>
              <a:gd name="connsiteX5" fmla="*/ 1652074 w 3139190"/>
              <a:gd name="connsiteY5" fmla="*/ 196319 h 315652"/>
              <a:gd name="connsiteX6" fmla="*/ 1894706 w 3139190"/>
              <a:gd name="connsiteY6" fmla="*/ 19 h 315652"/>
              <a:gd name="connsiteX7" fmla="*/ 2260526 w 3139190"/>
              <a:gd name="connsiteY7" fmla="*/ 73086 h 315652"/>
              <a:gd name="connsiteX8" fmla="*/ 2579763 w 3139190"/>
              <a:gd name="connsiteY8" fmla="*/ 9011 h 315652"/>
              <a:gd name="connsiteX9" fmla="*/ 3139190 w 3139190"/>
              <a:gd name="connsiteY9" fmla="*/ 12263 h 315652"/>
              <a:gd name="connsiteX0" fmla="*/ 0 w 3139190"/>
              <a:gd name="connsiteY0" fmla="*/ 233830 h 315498"/>
              <a:gd name="connsiteX1" fmla="*/ 337364 w 3139190"/>
              <a:gd name="connsiteY1" fmla="*/ 224838 h 315498"/>
              <a:gd name="connsiteX2" fmla="*/ 708252 w 3139190"/>
              <a:gd name="connsiteY2" fmla="*/ 71964 h 315498"/>
              <a:gd name="connsiteX3" fmla="*/ 998715 w 3139190"/>
              <a:gd name="connsiteY3" fmla="*/ 235429 h 315498"/>
              <a:gd name="connsiteX4" fmla="*/ 1336894 w 3139190"/>
              <a:gd name="connsiteY4" fmla="*/ 314764 h 315498"/>
              <a:gd name="connsiteX5" fmla="*/ 1652074 w 3139190"/>
              <a:gd name="connsiteY5" fmla="*/ 178335 h 315498"/>
              <a:gd name="connsiteX6" fmla="*/ 1894706 w 3139190"/>
              <a:gd name="connsiteY6" fmla="*/ 21 h 315498"/>
              <a:gd name="connsiteX7" fmla="*/ 2260526 w 3139190"/>
              <a:gd name="connsiteY7" fmla="*/ 73088 h 315498"/>
              <a:gd name="connsiteX8" fmla="*/ 2579763 w 3139190"/>
              <a:gd name="connsiteY8" fmla="*/ 9013 h 315498"/>
              <a:gd name="connsiteX9" fmla="*/ 3139190 w 3139190"/>
              <a:gd name="connsiteY9" fmla="*/ 12265 h 315498"/>
              <a:gd name="connsiteX0" fmla="*/ 0 w 3139190"/>
              <a:gd name="connsiteY0" fmla="*/ 233830 h 315498"/>
              <a:gd name="connsiteX1" fmla="*/ 337364 w 3139190"/>
              <a:gd name="connsiteY1" fmla="*/ 224838 h 315498"/>
              <a:gd name="connsiteX2" fmla="*/ 708252 w 3139190"/>
              <a:gd name="connsiteY2" fmla="*/ 71964 h 315498"/>
              <a:gd name="connsiteX3" fmla="*/ 998715 w 3139190"/>
              <a:gd name="connsiteY3" fmla="*/ 235429 h 315498"/>
              <a:gd name="connsiteX4" fmla="*/ 1336894 w 3139190"/>
              <a:gd name="connsiteY4" fmla="*/ 314764 h 315498"/>
              <a:gd name="connsiteX5" fmla="*/ 1652074 w 3139190"/>
              <a:gd name="connsiteY5" fmla="*/ 178335 h 315498"/>
              <a:gd name="connsiteX6" fmla="*/ 1894706 w 3139190"/>
              <a:gd name="connsiteY6" fmla="*/ 21 h 315498"/>
              <a:gd name="connsiteX7" fmla="*/ 2260526 w 3139190"/>
              <a:gd name="connsiteY7" fmla="*/ 73088 h 315498"/>
              <a:gd name="connsiteX8" fmla="*/ 2579763 w 3139190"/>
              <a:gd name="connsiteY8" fmla="*/ 9013 h 315498"/>
              <a:gd name="connsiteX9" fmla="*/ 3139190 w 3139190"/>
              <a:gd name="connsiteY9" fmla="*/ 12265 h 315498"/>
              <a:gd name="connsiteX0" fmla="*/ 0 w 3139190"/>
              <a:gd name="connsiteY0" fmla="*/ 229587 h 311170"/>
              <a:gd name="connsiteX1" fmla="*/ 337364 w 3139190"/>
              <a:gd name="connsiteY1" fmla="*/ 220595 h 311170"/>
              <a:gd name="connsiteX2" fmla="*/ 708252 w 3139190"/>
              <a:gd name="connsiteY2" fmla="*/ 67721 h 311170"/>
              <a:gd name="connsiteX3" fmla="*/ 998715 w 3139190"/>
              <a:gd name="connsiteY3" fmla="*/ 231186 h 311170"/>
              <a:gd name="connsiteX4" fmla="*/ 1336894 w 3139190"/>
              <a:gd name="connsiteY4" fmla="*/ 310521 h 311170"/>
              <a:gd name="connsiteX5" fmla="*/ 1652074 w 3139190"/>
              <a:gd name="connsiteY5" fmla="*/ 174092 h 311170"/>
              <a:gd name="connsiteX6" fmla="*/ 1919465 w 3139190"/>
              <a:gd name="connsiteY6" fmla="*/ 76712 h 311170"/>
              <a:gd name="connsiteX7" fmla="*/ 2260526 w 3139190"/>
              <a:gd name="connsiteY7" fmla="*/ 68845 h 311170"/>
              <a:gd name="connsiteX8" fmla="*/ 2579763 w 3139190"/>
              <a:gd name="connsiteY8" fmla="*/ 4770 h 311170"/>
              <a:gd name="connsiteX9" fmla="*/ 3139190 w 3139190"/>
              <a:gd name="connsiteY9" fmla="*/ 8022 h 311170"/>
              <a:gd name="connsiteX0" fmla="*/ 0 w 3139190"/>
              <a:gd name="connsiteY0" fmla="*/ 229587 h 311170"/>
              <a:gd name="connsiteX1" fmla="*/ 337364 w 3139190"/>
              <a:gd name="connsiteY1" fmla="*/ 220595 h 311170"/>
              <a:gd name="connsiteX2" fmla="*/ 708252 w 3139190"/>
              <a:gd name="connsiteY2" fmla="*/ 67721 h 311170"/>
              <a:gd name="connsiteX3" fmla="*/ 998715 w 3139190"/>
              <a:gd name="connsiteY3" fmla="*/ 231186 h 311170"/>
              <a:gd name="connsiteX4" fmla="*/ 1336894 w 3139190"/>
              <a:gd name="connsiteY4" fmla="*/ 310521 h 311170"/>
              <a:gd name="connsiteX5" fmla="*/ 1652074 w 3139190"/>
              <a:gd name="connsiteY5" fmla="*/ 174092 h 311170"/>
              <a:gd name="connsiteX6" fmla="*/ 1919465 w 3139190"/>
              <a:gd name="connsiteY6" fmla="*/ 76712 h 311170"/>
              <a:gd name="connsiteX7" fmla="*/ 2264652 w 3139190"/>
              <a:gd name="connsiteY7" fmla="*/ 41867 h 311170"/>
              <a:gd name="connsiteX8" fmla="*/ 2579763 w 3139190"/>
              <a:gd name="connsiteY8" fmla="*/ 4770 h 311170"/>
              <a:gd name="connsiteX9" fmla="*/ 3139190 w 3139190"/>
              <a:gd name="connsiteY9" fmla="*/ 8022 h 311170"/>
              <a:gd name="connsiteX0" fmla="*/ 0 w 3139190"/>
              <a:gd name="connsiteY0" fmla="*/ 229587 h 311170"/>
              <a:gd name="connsiteX1" fmla="*/ 337364 w 3139190"/>
              <a:gd name="connsiteY1" fmla="*/ 220595 h 311170"/>
              <a:gd name="connsiteX2" fmla="*/ 708252 w 3139190"/>
              <a:gd name="connsiteY2" fmla="*/ 67721 h 311170"/>
              <a:gd name="connsiteX3" fmla="*/ 998715 w 3139190"/>
              <a:gd name="connsiteY3" fmla="*/ 231186 h 311170"/>
              <a:gd name="connsiteX4" fmla="*/ 1336894 w 3139190"/>
              <a:gd name="connsiteY4" fmla="*/ 310521 h 311170"/>
              <a:gd name="connsiteX5" fmla="*/ 1652074 w 3139190"/>
              <a:gd name="connsiteY5" fmla="*/ 174092 h 311170"/>
              <a:gd name="connsiteX6" fmla="*/ 1865821 w 3139190"/>
              <a:gd name="connsiteY6" fmla="*/ 76712 h 311170"/>
              <a:gd name="connsiteX7" fmla="*/ 2264652 w 3139190"/>
              <a:gd name="connsiteY7" fmla="*/ 41867 h 311170"/>
              <a:gd name="connsiteX8" fmla="*/ 2579763 w 3139190"/>
              <a:gd name="connsiteY8" fmla="*/ 4770 h 311170"/>
              <a:gd name="connsiteX9" fmla="*/ 3139190 w 3139190"/>
              <a:gd name="connsiteY9" fmla="*/ 8022 h 311170"/>
              <a:gd name="connsiteX0" fmla="*/ 0 w 3139190"/>
              <a:gd name="connsiteY0" fmla="*/ 229587 h 311170"/>
              <a:gd name="connsiteX1" fmla="*/ 337364 w 3139190"/>
              <a:gd name="connsiteY1" fmla="*/ 220595 h 311170"/>
              <a:gd name="connsiteX2" fmla="*/ 708252 w 3139190"/>
              <a:gd name="connsiteY2" fmla="*/ 67721 h 311170"/>
              <a:gd name="connsiteX3" fmla="*/ 998715 w 3139190"/>
              <a:gd name="connsiteY3" fmla="*/ 231186 h 311170"/>
              <a:gd name="connsiteX4" fmla="*/ 1336894 w 3139190"/>
              <a:gd name="connsiteY4" fmla="*/ 310521 h 311170"/>
              <a:gd name="connsiteX5" fmla="*/ 1652074 w 3139190"/>
              <a:gd name="connsiteY5" fmla="*/ 174092 h 311170"/>
              <a:gd name="connsiteX6" fmla="*/ 1865821 w 3139190"/>
              <a:gd name="connsiteY6" fmla="*/ 76712 h 311170"/>
              <a:gd name="connsiteX7" fmla="*/ 2264652 w 3139190"/>
              <a:gd name="connsiteY7" fmla="*/ 5896 h 311170"/>
              <a:gd name="connsiteX8" fmla="*/ 2579763 w 3139190"/>
              <a:gd name="connsiteY8" fmla="*/ 4770 h 311170"/>
              <a:gd name="connsiteX9" fmla="*/ 3139190 w 3139190"/>
              <a:gd name="connsiteY9" fmla="*/ 8022 h 311170"/>
              <a:gd name="connsiteX0" fmla="*/ 0 w 3151569"/>
              <a:gd name="connsiteY0" fmla="*/ 279167 h 360750"/>
              <a:gd name="connsiteX1" fmla="*/ 337364 w 3151569"/>
              <a:gd name="connsiteY1" fmla="*/ 270175 h 360750"/>
              <a:gd name="connsiteX2" fmla="*/ 708252 w 3151569"/>
              <a:gd name="connsiteY2" fmla="*/ 117301 h 360750"/>
              <a:gd name="connsiteX3" fmla="*/ 998715 w 3151569"/>
              <a:gd name="connsiteY3" fmla="*/ 280766 h 360750"/>
              <a:gd name="connsiteX4" fmla="*/ 1336894 w 3151569"/>
              <a:gd name="connsiteY4" fmla="*/ 360101 h 360750"/>
              <a:gd name="connsiteX5" fmla="*/ 1652074 w 3151569"/>
              <a:gd name="connsiteY5" fmla="*/ 223672 h 360750"/>
              <a:gd name="connsiteX6" fmla="*/ 1865821 w 3151569"/>
              <a:gd name="connsiteY6" fmla="*/ 126292 h 360750"/>
              <a:gd name="connsiteX7" fmla="*/ 2264652 w 3151569"/>
              <a:gd name="connsiteY7" fmla="*/ 55476 h 360750"/>
              <a:gd name="connsiteX8" fmla="*/ 2579763 w 3151569"/>
              <a:gd name="connsiteY8" fmla="*/ 54350 h 360750"/>
              <a:gd name="connsiteX9" fmla="*/ 3151569 w 3151569"/>
              <a:gd name="connsiteY9" fmla="*/ 3646 h 360750"/>
              <a:gd name="connsiteX0" fmla="*/ 0 w 3151569"/>
              <a:gd name="connsiteY0" fmla="*/ 282189 h 363772"/>
              <a:gd name="connsiteX1" fmla="*/ 337364 w 3151569"/>
              <a:gd name="connsiteY1" fmla="*/ 273197 h 363772"/>
              <a:gd name="connsiteX2" fmla="*/ 708252 w 3151569"/>
              <a:gd name="connsiteY2" fmla="*/ 120323 h 363772"/>
              <a:gd name="connsiteX3" fmla="*/ 998715 w 3151569"/>
              <a:gd name="connsiteY3" fmla="*/ 283788 h 363772"/>
              <a:gd name="connsiteX4" fmla="*/ 1336894 w 3151569"/>
              <a:gd name="connsiteY4" fmla="*/ 363123 h 363772"/>
              <a:gd name="connsiteX5" fmla="*/ 1652074 w 3151569"/>
              <a:gd name="connsiteY5" fmla="*/ 226694 h 363772"/>
              <a:gd name="connsiteX6" fmla="*/ 1865821 w 3151569"/>
              <a:gd name="connsiteY6" fmla="*/ 129314 h 363772"/>
              <a:gd name="connsiteX7" fmla="*/ 2264652 w 3151569"/>
              <a:gd name="connsiteY7" fmla="*/ 58498 h 363772"/>
              <a:gd name="connsiteX8" fmla="*/ 2588016 w 3151569"/>
              <a:gd name="connsiteY8" fmla="*/ 12408 h 363772"/>
              <a:gd name="connsiteX9" fmla="*/ 3151569 w 3151569"/>
              <a:gd name="connsiteY9" fmla="*/ 6668 h 363772"/>
              <a:gd name="connsiteX0" fmla="*/ 0 w 3151569"/>
              <a:gd name="connsiteY0" fmla="*/ 282189 h 363772"/>
              <a:gd name="connsiteX1" fmla="*/ 337364 w 3151569"/>
              <a:gd name="connsiteY1" fmla="*/ 273197 h 363772"/>
              <a:gd name="connsiteX2" fmla="*/ 708252 w 3151569"/>
              <a:gd name="connsiteY2" fmla="*/ 120323 h 363772"/>
              <a:gd name="connsiteX3" fmla="*/ 998715 w 3151569"/>
              <a:gd name="connsiteY3" fmla="*/ 283788 h 363772"/>
              <a:gd name="connsiteX4" fmla="*/ 1336894 w 3151569"/>
              <a:gd name="connsiteY4" fmla="*/ 363123 h 363772"/>
              <a:gd name="connsiteX5" fmla="*/ 1652074 w 3151569"/>
              <a:gd name="connsiteY5" fmla="*/ 226694 h 363772"/>
              <a:gd name="connsiteX6" fmla="*/ 1865821 w 3151569"/>
              <a:gd name="connsiteY6" fmla="*/ 129314 h 363772"/>
              <a:gd name="connsiteX7" fmla="*/ 2252272 w 3151569"/>
              <a:gd name="connsiteY7" fmla="*/ 40513 h 363772"/>
              <a:gd name="connsiteX8" fmla="*/ 2588016 w 3151569"/>
              <a:gd name="connsiteY8" fmla="*/ 12408 h 363772"/>
              <a:gd name="connsiteX9" fmla="*/ 3151569 w 3151569"/>
              <a:gd name="connsiteY9" fmla="*/ 6668 h 363772"/>
              <a:gd name="connsiteX0" fmla="*/ 0 w 3151569"/>
              <a:gd name="connsiteY0" fmla="*/ 282189 h 363772"/>
              <a:gd name="connsiteX1" fmla="*/ 337364 w 3151569"/>
              <a:gd name="connsiteY1" fmla="*/ 273197 h 363772"/>
              <a:gd name="connsiteX2" fmla="*/ 708252 w 3151569"/>
              <a:gd name="connsiteY2" fmla="*/ 120323 h 363772"/>
              <a:gd name="connsiteX3" fmla="*/ 998715 w 3151569"/>
              <a:gd name="connsiteY3" fmla="*/ 283788 h 363772"/>
              <a:gd name="connsiteX4" fmla="*/ 1336894 w 3151569"/>
              <a:gd name="connsiteY4" fmla="*/ 363123 h 363772"/>
              <a:gd name="connsiteX5" fmla="*/ 1652074 w 3151569"/>
              <a:gd name="connsiteY5" fmla="*/ 226694 h 363772"/>
              <a:gd name="connsiteX6" fmla="*/ 1865821 w 3151569"/>
              <a:gd name="connsiteY6" fmla="*/ 129314 h 363772"/>
              <a:gd name="connsiteX7" fmla="*/ 2252272 w 3151569"/>
              <a:gd name="connsiteY7" fmla="*/ 40513 h 363772"/>
              <a:gd name="connsiteX8" fmla="*/ 2588016 w 3151569"/>
              <a:gd name="connsiteY8" fmla="*/ 12408 h 363772"/>
              <a:gd name="connsiteX9" fmla="*/ 3151569 w 3151569"/>
              <a:gd name="connsiteY9" fmla="*/ 6668 h 363772"/>
              <a:gd name="connsiteX0" fmla="*/ 0 w 3151569"/>
              <a:gd name="connsiteY0" fmla="*/ 282189 h 363772"/>
              <a:gd name="connsiteX1" fmla="*/ 337364 w 3151569"/>
              <a:gd name="connsiteY1" fmla="*/ 273197 h 363772"/>
              <a:gd name="connsiteX2" fmla="*/ 708252 w 3151569"/>
              <a:gd name="connsiteY2" fmla="*/ 120323 h 363772"/>
              <a:gd name="connsiteX3" fmla="*/ 998715 w 3151569"/>
              <a:gd name="connsiteY3" fmla="*/ 283788 h 363772"/>
              <a:gd name="connsiteX4" fmla="*/ 1336894 w 3151569"/>
              <a:gd name="connsiteY4" fmla="*/ 363123 h 363772"/>
              <a:gd name="connsiteX5" fmla="*/ 1652074 w 3151569"/>
              <a:gd name="connsiteY5" fmla="*/ 226694 h 363772"/>
              <a:gd name="connsiteX6" fmla="*/ 1865821 w 3151569"/>
              <a:gd name="connsiteY6" fmla="*/ 129314 h 363772"/>
              <a:gd name="connsiteX7" fmla="*/ 2252272 w 3151569"/>
              <a:gd name="connsiteY7" fmla="*/ 40513 h 363772"/>
              <a:gd name="connsiteX8" fmla="*/ 2666419 w 3151569"/>
              <a:gd name="connsiteY8" fmla="*/ 12408 h 363772"/>
              <a:gd name="connsiteX9" fmla="*/ 3151569 w 3151569"/>
              <a:gd name="connsiteY9" fmla="*/ 6668 h 363772"/>
              <a:gd name="connsiteX0" fmla="*/ 0 w 3151569"/>
              <a:gd name="connsiteY0" fmla="*/ 278670 h 360253"/>
              <a:gd name="connsiteX1" fmla="*/ 337364 w 3151569"/>
              <a:gd name="connsiteY1" fmla="*/ 269678 h 360253"/>
              <a:gd name="connsiteX2" fmla="*/ 708252 w 3151569"/>
              <a:gd name="connsiteY2" fmla="*/ 116804 h 360253"/>
              <a:gd name="connsiteX3" fmla="*/ 998715 w 3151569"/>
              <a:gd name="connsiteY3" fmla="*/ 280269 h 360253"/>
              <a:gd name="connsiteX4" fmla="*/ 1336894 w 3151569"/>
              <a:gd name="connsiteY4" fmla="*/ 359604 h 360253"/>
              <a:gd name="connsiteX5" fmla="*/ 1652074 w 3151569"/>
              <a:gd name="connsiteY5" fmla="*/ 223175 h 360253"/>
              <a:gd name="connsiteX6" fmla="*/ 1865821 w 3151569"/>
              <a:gd name="connsiteY6" fmla="*/ 125795 h 360253"/>
              <a:gd name="connsiteX7" fmla="*/ 2252272 w 3151569"/>
              <a:gd name="connsiteY7" fmla="*/ 36994 h 360253"/>
              <a:gd name="connsiteX8" fmla="*/ 2666419 w 3151569"/>
              <a:gd name="connsiteY8" fmla="*/ 8889 h 360253"/>
              <a:gd name="connsiteX9" fmla="*/ 3151569 w 3151569"/>
              <a:gd name="connsiteY9" fmla="*/ 3149 h 360253"/>
              <a:gd name="connsiteX0" fmla="*/ 0 w 3151569"/>
              <a:gd name="connsiteY0" fmla="*/ 284957 h 366540"/>
              <a:gd name="connsiteX1" fmla="*/ 337364 w 3151569"/>
              <a:gd name="connsiteY1" fmla="*/ 275965 h 366540"/>
              <a:gd name="connsiteX2" fmla="*/ 708252 w 3151569"/>
              <a:gd name="connsiteY2" fmla="*/ 123091 h 366540"/>
              <a:gd name="connsiteX3" fmla="*/ 998715 w 3151569"/>
              <a:gd name="connsiteY3" fmla="*/ 286556 h 366540"/>
              <a:gd name="connsiteX4" fmla="*/ 1336894 w 3151569"/>
              <a:gd name="connsiteY4" fmla="*/ 365891 h 366540"/>
              <a:gd name="connsiteX5" fmla="*/ 1652074 w 3151569"/>
              <a:gd name="connsiteY5" fmla="*/ 229462 h 366540"/>
              <a:gd name="connsiteX6" fmla="*/ 1865821 w 3151569"/>
              <a:gd name="connsiteY6" fmla="*/ 132082 h 366540"/>
              <a:gd name="connsiteX7" fmla="*/ 2252272 w 3151569"/>
              <a:gd name="connsiteY7" fmla="*/ 43281 h 366540"/>
              <a:gd name="connsiteX8" fmla="*/ 2666419 w 3151569"/>
              <a:gd name="connsiteY8" fmla="*/ 15176 h 366540"/>
              <a:gd name="connsiteX9" fmla="*/ 3151569 w 3151569"/>
              <a:gd name="connsiteY9" fmla="*/ 9436 h 366540"/>
              <a:gd name="connsiteX0" fmla="*/ 0 w 3151569"/>
              <a:gd name="connsiteY0" fmla="*/ 293342 h 374925"/>
              <a:gd name="connsiteX1" fmla="*/ 337364 w 3151569"/>
              <a:gd name="connsiteY1" fmla="*/ 284350 h 374925"/>
              <a:gd name="connsiteX2" fmla="*/ 708252 w 3151569"/>
              <a:gd name="connsiteY2" fmla="*/ 131476 h 374925"/>
              <a:gd name="connsiteX3" fmla="*/ 998715 w 3151569"/>
              <a:gd name="connsiteY3" fmla="*/ 294941 h 374925"/>
              <a:gd name="connsiteX4" fmla="*/ 1336894 w 3151569"/>
              <a:gd name="connsiteY4" fmla="*/ 374276 h 374925"/>
              <a:gd name="connsiteX5" fmla="*/ 1652074 w 3151569"/>
              <a:gd name="connsiteY5" fmla="*/ 237847 h 374925"/>
              <a:gd name="connsiteX6" fmla="*/ 1865821 w 3151569"/>
              <a:gd name="connsiteY6" fmla="*/ 140467 h 374925"/>
              <a:gd name="connsiteX7" fmla="*/ 2252272 w 3151569"/>
              <a:gd name="connsiteY7" fmla="*/ 51666 h 374925"/>
              <a:gd name="connsiteX8" fmla="*/ 2666419 w 3151569"/>
              <a:gd name="connsiteY8" fmla="*/ 23561 h 374925"/>
              <a:gd name="connsiteX9" fmla="*/ 3151569 w 3151569"/>
              <a:gd name="connsiteY9" fmla="*/ 17821 h 374925"/>
              <a:gd name="connsiteX0" fmla="*/ 0 w 3151569"/>
              <a:gd name="connsiteY0" fmla="*/ 305226 h 386809"/>
              <a:gd name="connsiteX1" fmla="*/ 337364 w 3151569"/>
              <a:gd name="connsiteY1" fmla="*/ 296234 h 386809"/>
              <a:gd name="connsiteX2" fmla="*/ 708252 w 3151569"/>
              <a:gd name="connsiteY2" fmla="*/ 143360 h 386809"/>
              <a:gd name="connsiteX3" fmla="*/ 998715 w 3151569"/>
              <a:gd name="connsiteY3" fmla="*/ 306825 h 386809"/>
              <a:gd name="connsiteX4" fmla="*/ 1336894 w 3151569"/>
              <a:gd name="connsiteY4" fmla="*/ 386160 h 386809"/>
              <a:gd name="connsiteX5" fmla="*/ 1652074 w 3151569"/>
              <a:gd name="connsiteY5" fmla="*/ 249731 h 386809"/>
              <a:gd name="connsiteX6" fmla="*/ 1865821 w 3151569"/>
              <a:gd name="connsiteY6" fmla="*/ 152351 h 386809"/>
              <a:gd name="connsiteX7" fmla="*/ 2252272 w 3151569"/>
              <a:gd name="connsiteY7" fmla="*/ 63550 h 386809"/>
              <a:gd name="connsiteX8" fmla="*/ 2666419 w 3151569"/>
              <a:gd name="connsiteY8" fmla="*/ 35445 h 386809"/>
              <a:gd name="connsiteX9" fmla="*/ 3151569 w 3151569"/>
              <a:gd name="connsiteY9" fmla="*/ 29705 h 386809"/>
              <a:gd name="connsiteX0" fmla="*/ 0 w 3151569"/>
              <a:gd name="connsiteY0" fmla="*/ 318098 h 399681"/>
              <a:gd name="connsiteX1" fmla="*/ 337364 w 3151569"/>
              <a:gd name="connsiteY1" fmla="*/ 309106 h 399681"/>
              <a:gd name="connsiteX2" fmla="*/ 708252 w 3151569"/>
              <a:gd name="connsiteY2" fmla="*/ 156232 h 399681"/>
              <a:gd name="connsiteX3" fmla="*/ 998715 w 3151569"/>
              <a:gd name="connsiteY3" fmla="*/ 319697 h 399681"/>
              <a:gd name="connsiteX4" fmla="*/ 1336894 w 3151569"/>
              <a:gd name="connsiteY4" fmla="*/ 399032 h 399681"/>
              <a:gd name="connsiteX5" fmla="*/ 1652074 w 3151569"/>
              <a:gd name="connsiteY5" fmla="*/ 262603 h 399681"/>
              <a:gd name="connsiteX6" fmla="*/ 1865821 w 3151569"/>
              <a:gd name="connsiteY6" fmla="*/ 165223 h 399681"/>
              <a:gd name="connsiteX7" fmla="*/ 2252272 w 3151569"/>
              <a:gd name="connsiteY7" fmla="*/ 76422 h 399681"/>
              <a:gd name="connsiteX8" fmla="*/ 2666419 w 3151569"/>
              <a:gd name="connsiteY8" fmla="*/ 48317 h 399681"/>
              <a:gd name="connsiteX9" fmla="*/ 3151569 w 3151569"/>
              <a:gd name="connsiteY9" fmla="*/ 42577 h 399681"/>
              <a:gd name="connsiteX0" fmla="*/ 0 w 3151569"/>
              <a:gd name="connsiteY0" fmla="*/ 295893 h 377476"/>
              <a:gd name="connsiteX1" fmla="*/ 337364 w 3151569"/>
              <a:gd name="connsiteY1" fmla="*/ 286901 h 377476"/>
              <a:gd name="connsiteX2" fmla="*/ 708252 w 3151569"/>
              <a:gd name="connsiteY2" fmla="*/ 134027 h 377476"/>
              <a:gd name="connsiteX3" fmla="*/ 998715 w 3151569"/>
              <a:gd name="connsiteY3" fmla="*/ 297492 h 377476"/>
              <a:gd name="connsiteX4" fmla="*/ 1336894 w 3151569"/>
              <a:gd name="connsiteY4" fmla="*/ 376827 h 377476"/>
              <a:gd name="connsiteX5" fmla="*/ 1652074 w 3151569"/>
              <a:gd name="connsiteY5" fmla="*/ 240398 h 377476"/>
              <a:gd name="connsiteX6" fmla="*/ 1865821 w 3151569"/>
              <a:gd name="connsiteY6" fmla="*/ 143018 h 377476"/>
              <a:gd name="connsiteX7" fmla="*/ 2252272 w 3151569"/>
              <a:gd name="connsiteY7" fmla="*/ 54217 h 377476"/>
              <a:gd name="connsiteX8" fmla="*/ 2407936 w 3151569"/>
              <a:gd name="connsiteY8" fmla="*/ 639 h 377476"/>
              <a:gd name="connsiteX9" fmla="*/ 2666419 w 3151569"/>
              <a:gd name="connsiteY9" fmla="*/ 26112 h 377476"/>
              <a:gd name="connsiteX10" fmla="*/ 3151569 w 3151569"/>
              <a:gd name="connsiteY10" fmla="*/ 20372 h 377476"/>
              <a:gd name="connsiteX0" fmla="*/ 0 w 3151569"/>
              <a:gd name="connsiteY0" fmla="*/ 295893 h 377476"/>
              <a:gd name="connsiteX1" fmla="*/ 337364 w 3151569"/>
              <a:gd name="connsiteY1" fmla="*/ 286901 h 377476"/>
              <a:gd name="connsiteX2" fmla="*/ 708252 w 3151569"/>
              <a:gd name="connsiteY2" fmla="*/ 134027 h 377476"/>
              <a:gd name="connsiteX3" fmla="*/ 998715 w 3151569"/>
              <a:gd name="connsiteY3" fmla="*/ 297492 h 377476"/>
              <a:gd name="connsiteX4" fmla="*/ 1336894 w 3151569"/>
              <a:gd name="connsiteY4" fmla="*/ 376827 h 377476"/>
              <a:gd name="connsiteX5" fmla="*/ 1652074 w 3151569"/>
              <a:gd name="connsiteY5" fmla="*/ 240398 h 377476"/>
              <a:gd name="connsiteX6" fmla="*/ 1865821 w 3151569"/>
              <a:gd name="connsiteY6" fmla="*/ 143018 h 377476"/>
              <a:gd name="connsiteX7" fmla="*/ 2157363 w 3151569"/>
              <a:gd name="connsiteY7" fmla="*/ 90188 h 377476"/>
              <a:gd name="connsiteX8" fmla="*/ 2407936 w 3151569"/>
              <a:gd name="connsiteY8" fmla="*/ 639 h 377476"/>
              <a:gd name="connsiteX9" fmla="*/ 2666419 w 3151569"/>
              <a:gd name="connsiteY9" fmla="*/ 26112 h 377476"/>
              <a:gd name="connsiteX10" fmla="*/ 3151569 w 3151569"/>
              <a:gd name="connsiteY10" fmla="*/ 20372 h 377476"/>
              <a:gd name="connsiteX0" fmla="*/ 0 w 3151569"/>
              <a:gd name="connsiteY0" fmla="*/ 295893 h 377476"/>
              <a:gd name="connsiteX1" fmla="*/ 337364 w 3151569"/>
              <a:gd name="connsiteY1" fmla="*/ 286901 h 377476"/>
              <a:gd name="connsiteX2" fmla="*/ 708252 w 3151569"/>
              <a:gd name="connsiteY2" fmla="*/ 134027 h 377476"/>
              <a:gd name="connsiteX3" fmla="*/ 998715 w 3151569"/>
              <a:gd name="connsiteY3" fmla="*/ 297492 h 377476"/>
              <a:gd name="connsiteX4" fmla="*/ 1336894 w 3151569"/>
              <a:gd name="connsiteY4" fmla="*/ 376827 h 377476"/>
              <a:gd name="connsiteX5" fmla="*/ 1652074 w 3151569"/>
              <a:gd name="connsiteY5" fmla="*/ 240398 h 377476"/>
              <a:gd name="connsiteX6" fmla="*/ 1865821 w 3151569"/>
              <a:gd name="connsiteY6" fmla="*/ 143018 h 377476"/>
              <a:gd name="connsiteX7" fmla="*/ 2024172 w 3151569"/>
              <a:gd name="connsiteY7" fmla="*/ 135529 h 377476"/>
              <a:gd name="connsiteX8" fmla="*/ 2157363 w 3151569"/>
              <a:gd name="connsiteY8" fmla="*/ 90188 h 377476"/>
              <a:gd name="connsiteX9" fmla="*/ 2407936 w 3151569"/>
              <a:gd name="connsiteY9" fmla="*/ 639 h 377476"/>
              <a:gd name="connsiteX10" fmla="*/ 2666419 w 3151569"/>
              <a:gd name="connsiteY10" fmla="*/ 26112 h 377476"/>
              <a:gd name="connsiteX11" fmla="*/ 3151569 w 3151569"/>
              <a:gd name="connsiteY11" fmla="*/ 20372 h 377476"/>
              <a:gd name="connsiteX0" fmla="*/ 0 w 3151569"/>
              <a:gd name="connsiteY0" fmla="*/ 284958 h 366541"/>
              <a:gd name="connsiteX1" fmla="*/ 337364 w 3151569"/>
              <a:gd name="connsiteY1" fmla="*/ 275966 h 366541"/>
              <a:gd name="connsiteX2" fmla="*/ 708252 w 3151569"/>
              <a:gd name="connsiteY2" fmla="*/ 123092 h 366541"/>
              <a:gd name="connsiteX3" fmla="*/ 998715 w 3151569"/>
              <a:gd name="connsiteY3" fmla="*/ 286557 h 366541"/>
              <a:gd name="connsiteX4" fmla="*/ 1336894 w 3151569"/>
              <a:gd name="connsiteY4" fmla="*/ 365892 h 366541"/>
              <a:gd name="connsiteX5" fmla="*/ 1652074 w 3151569"/>
              <a:gd name="connsiteY5" fmla="*/ 229463 h 366541"/>
              <a:gd name="connsiteX6" fmla="*/ 1865821 w 3151569"/>
              <a:gd name="connsiteY6" fmla="*/ 132083 h 366541"/>
              <a:gd name="connsiteX7" fmla="*/ 2024172 w 3151569"/>
              <a:gd name="connsiteY7" fmla="*/ 124594 h 366541"/>
              <a:gd name="connsiteX8" fmla="*/ 2157363 w 3151569"/>
              <a:gd name="connsiteY8" fmla="*/ 79253 h 366541"/>
              <a:gd name="connsiteX9" fmla="*/ 2416189 w 3151569"/>
              <a:gd name="connsiteY9" fmla="*/ 25675 h 366541"/>
              <a:gd name="connsiteX10" fmla="*/ 2666419 w 3151569"/>
              <a:gd name="connsiteY10" fmla="*/ 15177 h 366541"/>
              <a:gd name="connsiteX11" fmla="*/ 3151569 w 3151569"/>
              <a:gd name="connsiteY11" fmla="*/ 9437 h 366541"/>
              <a:gd name="connsiteX0" fmla="*/ 0 w 3151569"/>
              <a:gd name="connsiteY0" fmla="*/ 284958 h 366541"/>
              <a:gd name="connsiteX1" fmla="*/ 337364 w 3151569"/>
              <a:gd name="connsiteY1" fmla="*/ 275966 h 366541"/>
              <a:gd name="connsiteX2" fmla="*/ 708252 w 3151569"/>
              <a:gd name="connsiteY2" fmla="*/ 123092 h 366541"/>
              <a:gd name="connsiteX3" fmla="*/ 998715 w 3151569"/>
              <a:gd name="connsiteY3" fmla="*/ 286557 h 366541"/>
              <a:gd name="connsiteX4" fmla="*/ 1336894 w 3151569"/>
              <a:gd name="connsiteY4" fmla="*/ 365892 h 366541"/>
              <a:gd name="connsiteX5" fmla="*/ 1652074 w 3151569"/>
              <a:gd name="connsiteY5" fmla="*/ 229463 h 366541"/>
              <a:gd name="connsiteX6" fmla="*/ 1865821 w 3151569"/>
              <a:gd name="connsiteY6" fmla="*/ 132083 h 366541"/>
              <a:gd name="connsiteX7" fmla="*/ 2024172 w 3151569"/>
              <a:gd name="connsiteY7" fmla="*/ 124594 h 366541"/>
              <a:gd name="connsiteX8" fmla="*/ 2157363 w 3151569"/>
              <a:gd name="connsiteY8" fmla="*/ 79253 h 366541"/>
              <a:gd name="connsiteX9" fmla="*/ 2424442 w 3151569"/>
              <a:gd name="connsiteY9" fmla="*/ 61646 h 366541"/>
              <a:gd name="connsiteX10" fmla="*/ 2666419 w 3151569"/>
              <a:gd name="connsiteY10" fmla="*/ 15177 h 366541"/>
              <a:gd name="connsiteX11" fmla="*/ 3151569 w 3151569"/>
              <a:gd name="connsiteY11" fmla="*/ 9437 h 366541"/>
              <a:gd name="connsiteX0" fmla="*/ 0 w 3151569"/>
              <a:gd name="connsiteY0" fmla="*/ 284958 h 366541"/>
              <a:gd name="connsiteX1" fmla="*/ 337364 w 3151569"/>
              <a:gd name="connsiteY1" fmla="*/ 275966 h 366541"/>
              <a:gd name="connsiteX2" fmla="*/ 708252 w 3151569"/>
              <a:gd name="connsiteY2" fmla="*/ 123092 h 366541"/>
              <a:gd name="connsiteX3" fmla="*/ 998715 w 3151569"/>
              <a:gd name="connsiteY3" fmla="*/ 286557 h 366541"/>
              <a:gd name="connsiteX4" fmla="*/ 1336894 w 3151569"/>
              <a:gd name="connsiteY4" fmla="*/ 365892 h 366541"/>
              <a:gd name="connsiteX5" fmla="*/ 1652074 w 3151569"/>
              <a:gd name="connsiteY5" fmla="*/ 229463 h 366541"/>
              <a:gd name="connsiteX6" fmla="*/ 1865821 w 3151569"/>
              <a:gd name="connsiteY6" fmla="*/ 132083 h 366541"/>
              <a:gd name="connsiteX7" fmla="*/ 2024172 w 3151569"/>
              <a:gd name="connsiteY7" fmla="*/ 124594 h 366541"/>
              <a:gd name="connsiteX8" fmla="*/ 2186249 w 3151569"/>
              <a:gd name="connsiteY8" fmla="*/ 97238 h 366541"/>
              <a:gd name="connsiteX9" fmla="*/ 2424442 w 3151569"/>
              <a:gd name="connsiteY9" fmla="*/ 61646 h 366541"/>
              <a:gd name="connsiteX10" fmla="*/ 2666419 w 3151569"/>
              <a:gd name="connsiteY10" fmla="*/ 15177 h 366541"/>
              <a:gd name="connsiteX11" fmla="*/ 3151569 w 3151569"/>
              <a:gd name="connsiteY11" fmla="*/ 9437 h 366541"/>
              <a:gd name="connsiteX0" fmla="*/ 0 w 3151569"/>
              <a:gd name="connsiteY0" fmla="*/ 284958 h 366541"/>
              <a:gd name="connsiteX1" fmla="*/ 337364 w 3151569"/>
              <a:gd name="connsiteY1" fmla="*/ 275966 h 366541"/>
              <a:gd name="connsiteX2" fmla="*/ 720632 w 3151569"/>
              <a:gd name="connsiteY2" fmla="*/ 87121 h 366541"/>
              <a:gd name="connsiteX3" fmla="*/ 998715 w 3151569"/>
              <a:gd name="connsiteY3" fmla="*/ 286557 h 366541"/>
              <a:gd name="connsiteX4" fmla="*/ 1336894 w 3151569"/>
              <a:gd name="connsiteY4" fmla="*/ 365892 h 366541"/>
              <a:gd name="connsiteX5" fmla="*/ 1652074 w 3151569"/>
              <a:gd name="connsiteY5" fmla="*/ 229463 h 366541"/>
              <a:gd name="connsiteX6" fmla="*/ 1865821 w 3151569"/>
              <a:gd name="connsiteY6" fmla="*/ 132083 h 366541"/>
              <a:gd name="connsiteX7" fmla="*/ 2024172 w 3151569"/>
              <a:gd name="connsiteY7" fmla="*/ 124594 h 366541"/>
              <a:gd name="connsiteX8" fmla="*/ 2186249 w 3151569"/>
              <a:gd name="connsiteY8" fmla="*/ 97238 h 366541"/>
              <a:gd name="connsiteX9" fmla="*/ 2424442 w 3151569"/>
              <a:gd name="connsiteY9" fmla="*/ 61646 h 366541"/>
              <a:gd name="connsiteX10" fmla="*/ 2666419 w 3151569"/>
              <a:gd name="connsiteY10" fmla="*/ 15177 h 366541"/>
              <a:gd name="connsiteX11" fmla="*/ 3151569 w 3151569"/>
              <a:gd name="connsiteY11" fmla="*/ 9437 h 366541"/>
              <a:gd name="connsiteX0" fmla="*/ 0 w 3151569"/>
              <a:gd name="connsiteY0" fmla="*/ 284958 h 366541"/>
              <a:gd name="connsiteX1" fmla="*/ 337364 w 3151569"/>
              <a:gd name="connsiteY1" fmla="*/ 275966 h 366541"/>
              <a:gd name="connsiteX2" fmla="*/ 720632 w 3151569"/>
              <a:gd name="connsiteY2" fmla="*/ 87121 h 366541"/>
              <a:gd name="connsiteX3" fmla="*/ 998715 w 3151569"/>
              <a:gd name="connsiteY3" fmla="*/ 259579 h 366541"/>
              <a:gd name="connsiteX4" fmla="*/ 1336894 w 3151569"/>
              <a:gd name="connsiteY4" fmla="*/ 365892 h 366541"/>
              <a:gd name="connsiteX5" fmla="*/ 1652074 w 3151569"/>
              <a:gd name="connsiteY5" fmla="*/ 229463 h 366541"/>
              <a:gd name="connsiteX6" fmla="*/ 1865821 w 3151569"/>
              <a:gd name="connsiteY6" fmla="*/ 132083 h 366541"/>
              <a:gd name="connsiteX7" fmla="*/ 2024172 w 3151569"/>
              <a:gd name="connsiteY7" fmla="*/ 124594 h 366541"/>
              <a:gd name="connsiteX8" fmla="*/ 2186249 w 3151569"/>
              <a:gd name="connsiteY8" fmla="*/ 97238 h 366541"/>
              <a:gd name="connsiteX9" fmla="*/ 2424442 w 3151569"/>
              <a:gd name="connsiteY9" fmla="*/ 61646 h 366541"/>
              <a:gd name="connsiteX10" fmla="*/ 2666419 w 3151569"/>
              <a:gd name="connsiteY10" fmla="*/ 15177 h 366541"/>
              <a:gd name="connsiteX11" fmla="*/ 3151569 w 3151569"/>
              <a:gd name="connsiteY11" fmla="*/ 9437 h 366541"/>
              <a:gd name="connsiteX0" fmla="*/ 0 w 3151569"/>
              <a:gd name="connsiteY0" fmla="*/ 284958 h 373175"/>
              <a:gd name="connsiteX1" fmla="*/ 337364 w 3151569"/>
              <a:gd name="connsiteY1" fmla="*/ 275966 h 373175"/>
              <a:gd name="connsiteX2" fmla="*/ 720632 w 3151569"/>
              <a:gd name="connsiteY2" fmla="*/ 87121 h 373175"/>
              <a:gd name="connsiteX3" fmla="*/ 998715 w 3151569"/>
              <a:gd name="connsiteY3" fmla="*/ 259579 h 373175"/>
              <a:gd name="connsiteX4" fmla="*/ 1277276 w 3151569"/>
              <a:gd name="connsiteY4" fmla="*/ 349411 h 373175"/>
              <a:gd name="connsiteX5" fmla="*/ 1336894 w 3151569"/>
              <a:gd name="connsiteY5" fmla="*/ 365892 h 373175"/>
              <a:gd name="connsiteX6" fmla="*/ 1652074 w 3151569"/>
              <a:gd name="connsiteY6" fmla="*/ 229463 h 373175"/>
              <a:gd name="connsiteX7" fmla="*/ 1865821 w 3151569"/>
              <a:gd name="connsiteY7" fmla="*/ 132083 h 373175"/>
              <a:gd name="connsiteX8" fmla="*/ 2024172 w 3151569"/>
              <a:gd name="connsiteY8" fmla="*/ 124594 h 373175"/>
              <a:gd name="connsiteX9" fmla="*/ 2186249 w 3151569"/>
              <a:gd name="connsiteY9" fmla="*/ 97238 h 373175"/>
              <a:gd name="connsiteX10" fmla="*/ 2424442 w 3151569"/>
              <a:gd name="connsiteY10" fmla="*/ 61646 h 373175"/>
              <a:gd name="connsiteX11" fmla="*/ 2666419 w 3151569"/>
              <a:gd name="connsiteY11" fmla="*/ 15177 h 373175"/>
              <a:gd name="connsiteX12" fmla="*/ 3151569 w 3151569"/>
              <a:gd name="connsiteY12" fmla="*/ 9437 h 373175"/>
              <a:gd name="connsiteX0" fmla="*/ 0 w 3151569"/>
              <a:gd name="connsiteY0" fmla="*/ 284958 h 373175"/>
              <a:gd name="connsiteX1" fmla="*/ 337364 w 3151569"/>
              <a:gd name="connsiteY1" fmla="*/ 275966 h 373175"/>
              <a:gd name="connsiteX2" fmla="*/ 720632 w 3151569"/>
              <a:gd name="connsiteY2" fmla="*/ 87121 h 373175"/>
              <a:gd name="connsiteX3" fmla="*/ 998715 w 3151569"/>
              <a:gd name="connsiteY3" fmla="*/ 259579 h 373175"/>
              <a:gd name="connsiteX4" fmla="*/ 1281402 w 3151569"/>
              <a:gd name="connsiteY4" fmla="*/ 349411 h 373175"/>
              <a:gd name="connsiteX5" fmla="*/ 1336894 w 3151569"/>
              <a:gd name="connsiteY5" fmla="*/ 365892 h 373175"/>
              <a:gd name="connsiteX6" fmla="*/ 1652074 w 3151569"/>
              <a:gd name="connsiteY6" fmla="*/ 229463 h 373175"/>
              <a:gd name="connsiteX7" fmla="*/ 1865821 w 3151569"/>
              <a:gd name="connsiteY7" fmla="*/ 132083 h 373175"/>
              <a:gd name="connsiteX8" fmla="*/ 2024172 w 3151569"/>
              <a:gd name="connsiteY8" fmla="*/ 124594 h 373175"/>
              <a:gd name="connsiteX9" fmla="*/ 2186249 w 3151569"/>
              <a:gd name="connsiteY9" fmla="*/ 97238 h 373175"/>
              <a:gd name="connsiteX10" fmla="*/ 2424442 w 3151569"/>
              <a:gd name="connsiteY10" fmla="*/ 61646 h 373175"/>
              <a:gd name="connsiteX11" fmla="*/ 2666419 w 3151569"/>
              <a:gd name="connsiteY11" fmla="*/ 15177 h 373175"/>
              <a:gd name="connsiteX12" fmla="*/ 3151569 w 3151569"/>
              <a:gd name="connsiteY12" fmla="*/ 9437 h 373175"/>
              <a:gd name="connsiteX0" fmla="*/ 0 w 3151569"/>
              <a:gd name="connsiteY0" fmla="*/ 284958 h 356278"/>
              <a:gd name="connsiteX1" fmla="*/ 337364 w 3151569"/>
              <a:gd name="connsiteY1" fmla="*/ 275966 h 356278"/>
              <a:gd name="connsiteX2" fmla="*/ 720632 w 3151569"/>
              <a:gd name="connsiteY2" fmla="*/ 87121 h 356278"/>
              <a:gd name="connsiteX3" fmla="*/ 998715 w 3151569"/>
              <a:gd name="connsiteY3" fmla="*/ 259579 h 356278"/>
              <a:gd name="connsiteX4" fmla="*/ 1281402 w 3151569"/>
              <a:gd name="connsiteY4" fmla="*/ 349411 h 356278"/>
              <a:gd name="connsiteX5" fmla="*/ 1365780 w 3151569"/>
              <a:gd name="connsiteY5" fmla="*/ 329921 h 356278"/>
              <a:gd name="connsiteX6" fmla="*/ 1652074 w 3151569"/>
              <a:gd name="connsiteY6" fmla="*/ 229463 h 356278"/>
              <a:gd name="connsiteX7" fmla="*/ 1865821 w 3151569"/>
              <a:gd name="connsiteY7" fmla="*/ 132083 h 356278"/>
              <a:gd name="connsiteX8" fmla="*/ 2024172 w 3151569"/>
              <a:gd name="connsiteY8" fmla="*/ 124594 h 356278"/>
              <a:gd name="connsiteX9" fmla="*/ 2186249 w 3151569"/>
              <a:gd name="connsiteY9" fmla="*/ 97238 h 356278"/>
              <a:gd name="connsiteX10" fmla="*/ 2424442 w 3151569"/>
              <a:gd name="connsiteY10" fmla="*/ 61646 h 356278"/>
              <a:gd name="connsiteX11" fmla="*/ 2666419 w 3151569"/>
              <a:gd name="connsiteY11" fmla="*/ 15177 h 356278"/>
              <a:gd name="connsiteX12" fmla="*/ 3151569 w 3151569"/>
              <a:gd name="connsiteY12" fmla="*/ 9437 h 356278"/>
              <a:gd name="connsiteX0" fmla="*/ 0 w 3151569"/>
              <a:gd name="connsiteY0" fmla="*/ 284958 h 366707"/>
              <a:gd name="connsiteX1" fmla="*/ 337364 w 3151569"/>
              <a:gd name="connsiteY1" fmla="*/ 275966 h 366707"/>
              <a:gd name="connsiteX2" fmla="*/ 720632 w 3151569"/>
              <a:gd name="connsiteY2" fmla="*/ 87121 h 366707"/>
              <a:gd name="connsiteX3" fmla="*/ 998715 w 3151569"/>
              <a:gd name="connsiteY3" fmla="*/ 259579 h 366707"/>
              <a:gd name="connsiteX4" fmla="*/ 1281402 w 3151569"/>
              <a:gd name="connsiteY4" fmla="*/ 349411 h 366707"/>
              <a:gd name="connsiteX5" fmla="*/ 1394665 w 3151569"/>
              <a:gd name="connsiteY5" fmla="*/ 356899 h 366707"/>
              <a:gd name="connsiteX6" fmla="*/ 1652074 w 3151569"/>
              <a:gd name="connsiteY6" fmla="*/ 229463 h 366707"/>
              <a:gd name="connsiteX7" fmla="*/ 1865821 w 3151569"/>
              <a:gd name="connsiteY7" fmla="*/ 132083 h 366707"/>
              <a:gd name="connsiteX8" fmla="*/ 2024172 w 3151569"/>
              <a:gd name="connsiteY8" fmla="*/ 124594 h 366707"/>
              <a:gd name="connsiteX9" fmla="*/ 2186249 w 3151569"/>
              <a:gd name="connsiteY9" fmla="*/ 97238 h 366707"/>
              <a:gd name="connsiteX10" fmla="*/ 2424442 w 3151569"/>
              <a:gd name="connsiteY10" fmla="*/ 61646 h 366707"/>
              <a:gd name="connsiteX11" fmla="*/ 2666419 w 3151569"/>
              <a:gd name="connsiteY11" fmla="*/ 15177 h 366707"/>
              <a:gd name="connsiteX12" fmla="*/ 3151569 w 3151569"/>
              <a:gd name="connsiteY12" fmla="*/ 9437 h 366707"/>
              <a:gd name="connsiteX0" fmla="*/ 0 w 3151569"/>
              <a:gd name="connsiteY0" fmla="*/ 284958 h 365203"/>
              <a:gd name="connsiteX1" fmla="*/ 337364 w 3151569"/>
              <a:gd name="connsiteY1" fmla="*/ 275966 h 365203"/>
              <a:gd name="connsiteX2" fmla="*/ 720632 w 3151569"/>
              <a:gd name="connsiteY2" fmla="*/ 87121 h 365203"/>
              <a:gd name="connsiteX3" fmla="*/ 998715 w 3151569"/>
              <a:gd name="connsiteY3" fmla="*/ 259579 h 365203"/>
              <a:gd name="connsiteX4" fmla="*/ 1281402 w 3151569"/>
              <a:gd name="connsiteY4" fmla="*/ 349411 h 365203"/>
              <a:gd name="connsiteX5" fmla="*/ 1394665 w 3151569"/>
              <a:gd name="connsiteY5" fmla="*/ 356899 h 365203"/>
              <a:gd name="connsiteX6" fmla="*/ 1607396 w 3151569"/>
              <a:gd name="connsiteY6" fmla="*/ 232506 h 365203"/>
              <a:gd name="connsiteX7" fmla="*/ 1652074 w 3151569"/>
              <a:gd name="connsiteY7" fmla="*/ 229463 h 365203"/>
              <a:gd name="connsiteX8" fmla="*/ 1865821 w 3151569"/>
              <a:gd name="connsiteY8" fmla="*/ 132083 h 365203"/>
              <a:gd name="connsiteX9" fmla="*/ 2024172 w 3151569"/>
              <a:gd name="connsiteY9" fmla="*/ 124594 h 365203"/>
              <a:gd name="connsiteX10" fmla="*/ 2186249 w 3151569"/>
              <a:gd name="connsiteY10" fmla="*/ 97238 h 365203"/>
              <a:gd name="connsiteX11" fmla="*/ 2424442 w 3151569"/>
              <a:gd name="connsiteY11" fmla="*/ 61646 h 365203"/>
              <a:gd name="connsiteX12" fmla="*/ 2666419 w 3151569"/>
              <a:gd name="connsiteY12" fmla="*/ 15177 h 365203"/>
              <a:gd name="connsiteX13" fmla="*/ 3151569 w 3151569"/>
              <a:gd name="connsiteY13" fmla="*/ 9437 h 365203"/>
              <a:gd name="connsiteX0" fmla="*/ 0 w 3151569"/>
              <a:gd name="connsiteY0" fmla="*/ 284958 h 365203"/>
              <a:gd name="connsiteX1" fmla="*/ 337364 w 3151569"/>
              <a:gd name="connsiteY1" fmla="*/ 275966 h 365203"/>
              <a:gd name="connsiteX2" fmla="*/ 720632 w 3151569"/>
              <a:gd name="connsiteY2" fmla="*/ 87121 h 365203"/>
              <a:gd name="connsiteX3" fmla="*/ 998715 w 3151569"/>
              <a:gd name="connsiteY3" fmla="*/ 259579 h 365203"/>
              <a:gd name="connsiteX4" fmla="*/ 1281402 w 3151569"/>
              <a:gd name="connsiteY4" fmla="*/ 349411 h 365203"/>
              <a:gd name="connsiteX5" fmla="*/ 1394665 w 3151569"/>
              <a:gd name="connsiteY5" fmla="*/ 356899 h 365203"/>
              <a:gd name="connsiteX6" fmla="*/ 1607396 w 3151569"/>
              <a:gd name="connsiteY6" fmla="*/ 232506 h 365203"/>
              <a:gd name="connsiteX7" fmla="*/ 1652074 w 3151569"/>
              <a:gd name="connsiteY7" fmla="*/ 229463 h 365203"/>
              <a:gd name="connsiteX8" fmla="*/ 1793088 w 3151569"/>
              <a:gd name="connsiteY8" fmla="*/ 97617 h 365203"/>
              <a:gd name="connsiteX9" fmla="*/ 1865821 w 3151569"/>
              <a:gd name="connsiteY9" fmla="*/ 132083 h 365203"/>
              <a:gd name="connsiteX10" fmla="*/ 2024172 w 3151569"/>
              <a:gd name="connsiteY10" fmla="*/ 124594 h 365203"/>
              <a:gd name="connsiteX11" fmla="*/ 2186249 w 3151569"/>
              <a:gd name="connsiteY11" fmla="*/ 97238 h 365203"/>
              <a:gd name="connsiteX12" fmla="*/ 2424442 w 3151569"/>
              <a:gd name="connsiteY12" fmla="*/ 61646 h 365203"/>
              <a:gd name="connsiteX13" fmla="*/ 2666419 w 3151569"/>
              <a:gd name="connsiteY13" fmla="*/ 15177 h 365203"/>
              <a:gd name="connsiteX14" fmla="*/ 3151569 w 3151569"/>
              <a:gd name="connsiteY14" fmla="*/ 9437 h 365203"/>
              <a:gd name="connsiteX0" fmla="*/ 0 w 3151569"/>
              <a:gd name="connsiteY0" fmla="*/ 284958 h 365203"/>
              <a:gd name="connsiteX1" fmla="*/ 337364 w 3151569"/>
              <a:gd name="connsiteY1" fmla="*/ 275966 h 365203"/>
              <a:gd name="connsiteX2" fmla="*/ 720632 w 3151569"/>
              <a:gd name="connsiteY2" fmla="*/ 87121 h 365203"/>
              <a:gd name="connsiteX3" fmla="*/ 998715 w 3151569"/>
              <a:gd name="connsiteY3" fmla="*/ 259579 h 365203"/>
              <a:gd name="connsiteX4" fmla="*/ 1281402 w 3151569"/>
              <a:gd name="connsiteY4" fmla="*/ 349411 h 365203"/>
              <a:gd name="connsiteX5" fmla="*/ 1394665 w 3151569"/>
              <a:gd name="connsiteY5" fmla="*/ 356899 h 365203"/>
              <a:gd name="connsiteX6" fmla="*/ 1607396 w 3151569"/>
              <a:gd name="connsiteY6" fmla="*/ 232506 h 365203"/>
              <a:gd name="connsiteX7" fmla="*/ 1652074 w 3151569"/>
              <a:gd name="connsiteY7" fmla="*/ 229463 h 365203"/>
              <a:gd name="connsiteX8" fmla="*/ 1793088 w 3151569"/>
              <a:gd name="connsiteY8" fmla="*/ 97617 h 365203"/>
              <a:gd name="connsiteX9" fmla="*/ 1865821 w 3151569"/>
              <a:gd name="connsiteY9" fmla="*/ 132083 h 365203"/>
              <a:gd name="connsiteX10" fmla="*/ 1987033 w 3151569"/>
              <a:gd name="connsiteY10" fmla="*/ 88624 h 365203"/>
              <a:gd name="connsiteX11" fmla="*/ 2024172 w 3151569"/>
              <a:gd name="connsiteY11" fmla="*/ 124594 h 365203"/>
              <a:gd name="connsiteX12" fmla="*/ 2186249 w 3151569"/>
              <a:gd name="connsiteY12" fmla="*/ 97238 h 365203"/>
              <a:gd name="connsiteX13" fmla="*/ 2424442 w 3151569"/>
              <a:gd name="connsiteY13" fmla="*/ 61646 h 365203"/>
              <a:gd name="connsiteX14" fmla="*/ 2666419 w 3151569"/>
              <a:gd name="connsiteY14" fmla="*/ 15177 h 365203"/>
              <a:gd name="connsiteX15" fmla="*/ 3151569 w 3151569"/>
              <a:gd name="connsiteY15" fmla="*/ 9437 h 365203"/>
              <a:gd name="connsiteX0" fmla="*/ 0 w 3151569"/>
              <a:gd name="connsiteY0" fmla="*/ 284958 h 365203"/>
              <a:gd name="connsiteX1" fmla="*/ 337364 w 3151569"/>
              <a:gd name="connsiteY1" fmla="*/ 275966 h 365203"/>
              <a:gd name="connsiteX2" fmla="*/ 720632 w 3151569"/>
              <a:gd name="connsiteY2" fmla="*/ 87121 h 365203"/>
              <a:gd name="connsiteX3" fmla="*/ 998715 w 3151569"/>
              <a:gd name="connsiteY3" fmla="*/ 259579 h 365203"/>
              <a:gd name="connsiteX4" fmla="*/ 1281402 w 3151569"/>
              <a:gd name="connsiteY4" fmla="*/ 349411 h 365203"/>
              <a:gd name="connsiteX5" fmla="*/ 1394665 w 3151569"/>
              <a:gd name="connsiteY5" fmla="*/ 356899 h 365203"/>
              <a:gd name="connsiteX6" fmla="*/ 1607396 w 3151569"/>
              <a:gd name="connsiteY6" fmla="*/ 232506 h 365203"/>
              <a:gd name="connsiteX7" fmla="*/ 1652074 w 3151569"/>
              <a:gd name="connsiteY7" fmla="*/ 229463 h 365203"/>
              <a:gd name="connsiteX8" fmla="*/ 1793088 w 3151569"/>
              <a:gd name="connsiteY8" fmla="*/ 97617 h 365203"/>
              <a:gd name="connsiteX9" fmla="*/ 1882327 w 3151569"/>
              <a:gd name="connsiteY9" fmla="*/ 69135 h 365203"/>
              <a:gd name="connsiteX10" fmla="*/ 1987033 w 3151569"/>
              <a:gd name="connsiteY10" fmla="*/ 88624 h 365203"/>
              <a:gd name="connsiteX11" fmla="*/ 2024172 w 3151569"/>
              <a:gd name="connsiteY11" fmla="*/ 124594 h 365203"/>
              <a:gd name="connsiteX12" fmla="*/ 2186249 w 3151569"/>
              <a:gd name="connsiteY12" fmla="*/ 97238 h 365203"/>
              <a:gd name="connsiteX13" fmla="*/ 2424442 w 3151569"/>
              <a:gd name="connsiteY13" fmla="*/ 61646 h 365203"/>
              <a:gd name="connsiteX14" fmla="*/ 2666419 w 3151569"/>
              <a:gd name="connsiteY14" fmla="*/ 15177 h 365203"/>
              <a:gd name="connsiteX15" fmla="*/ 3151569 w 3151569"/>
              <a:gd name="connsiteY15" fmla="*/ 9437 h 365203"/>
              <a:gd name="connsiteX0" fmla="*/ 0 w 3151569"/>
              <a:gd name="connsiteY0" fmla="*/ 284958 h 365203"/>
              <a:gd name="connsiteX1" fmla="*/ 337364 w 3151569"/>
              <a:gd name="connsiteY1" fmla="*/ 275966 h 365203"/>
              <a:gd name="connsiteX2" fmla="*/ 720632 w 3151569"/>
              <a:gd name="connsiteY2" fmla="*/ 87121 h 365203"/>
              <a:gd name="connsiteX3" fmla="*/ 998715 w 3151569"/>
              <a:gd name="connsiteY3" fmla="*/ 259579 h 365203"/>
              <a:gd name="connsiteX4" fmla="*/ 1281402 w 3151569"/>
              <a:gd name="connsiteY4" fmla="*/ 349411 h 365203"/>
              <a:gd name="connsiteX5" fmla="*/ 1394665 w 3151569"/>
              <a:gd name="connsiteY5" fmla="*/ 356899 h 365203"/>
              <a:gd name="connsiteX6" fmla="*/ 1607396 w 3151569"/>
              <a:gd name="connsiteY6" fmla="*/ 232506 h 365203"/>
              <a:gd name="connsiteX7" fmla="*/ 1652074 w 3151569"/>
              <a:gd name="connsiteY7" fmla="*/ 229463 h 365203"/>
              <a:gd name="connsiteX8" fmla="*/ 1793088 w 3151569"/>
              <a:gd name="connsiteY8" fmla="*/ 97617 h 365203"/>
              <a:gd name="connsiteX9" fmla="*/ 1882327 w 3151569"/>
              <a:gd name="connsiteY9" fmla="*/ 69135 h 365203"/>
              <a:gd name="connsiteX10" fmla="*/ 2024172 w 3151569"/>
              <a:gd name="connsiteY10" fmla="*/ 124594 h 365203"/>
              <a:gd name="connsiteX11" fmla="*/ 2186249 w 3151569"/>
              <a:gd name="connsiteY11" fmla="*/ 97238 h 365203"/>
              <a:gd name="connsiteX12" fmla="*/ 2424442 w 3151569"/>
              <a:gd name="connsiteY12" fmla="*/ 61646 h 365203"/>
              <a:gd name="connsiteX13" fmla="*/ 2666419 w 3151569"/>
              <a:gd name="connsiteY13" fmla="*/ 15177 h 365203"/>
              <a:gd name="connsiteX14" fmla="*/ 3151569 w 3151569"/>
              <a:gd name="connsiteY14" fmla="*/ 9437 h 365203"/>
              <a:gd name="connsiteX0" fmla="*/ 0 w 3151569"/>
              <a:gd name="connsiteY0" fmla="*/ 284958 h 365203"/>
              <a:gd name="connsiteX1" fmla="*/ 337364 w 3151569"/>
              <a:gd name="connsiteY1" fmla="*/ 275966 h 365203"/>
              <a:gd name="connsiteX2" fmla="*/ 720632 w 3151569"/>
              <a:gd name="connsiteY2" fmla="*/ 87121 h 365203"/>
              <a:gd name="connsiteX3" fmla="*/ 998715 w 3151569"/>
              <a:gd name="connsiteY3" fmla="*/ 259579 h 365203"/>
              <a:gd name="connsiteX4" fmla="*/ 1281402 w 3151569"/>
              <a:gd name="connsiteY4" fmla="*/ 349411 h 365203"/>
              <a:gd name="connsiteX5" fmla="*/ 1394665 w 3151569"/>
              <a:gd name="connsiteY5" fmla="*/ 356899 h 365203"/>
              <a:gd name="connsiteX6" fmla="*/ 1607396 w 3151569"/>
              <a:gd name="connsiteY6" fmla="*/ 232506 h 365203"/>
              <a:gd name="connsiteX7" fmla="*/ 1793088 w 3151569"/>
              <a:gd name="connsiteY7" fmla="*/ 97617 h 365203"/>
              <a:gd name="connsiteX8" fmla="*/ 1882327 w 3151569"/>
              <a:gd name="connsiteY8" fmla="*/ 69135 h 365203"/>
              <a:gd name="connsiteX9" fmla="*/ 2024172 w 3151569"/>
              <a:gd name="connsiteY9" fmla="*/ 124594 h 365203"/>
              <a:gd name="connsiteX10" fmla="*/ 2186249 w 3151569"/>
              <a:gd name="connsiteY10" fmla="*/ 97238 h 365203"/>
              <a:gd name="connsiteX11" fmla="*/ 2424442 w 3151569"/>
              <a:gd name="connsiteY11" fmla="*/ 61646 h 365203"/>
              <a:gd name="connsiteX12" fmla="*/ 2666419 w 3151569"/>
              <a:gd name="connsiteY12" fmla="*/ 15177 h 365203"/>
              <a:gd name="connsiteX13" fmla="*/ 3151569 w 3151569"/>
              <a:gd name="connsiteY13" fmla="*/ 9437 h 365203"/>
              <a:gd name="connsiteX0" fmla="*/ 0 w 3151569"/>
              <a:gd name="connsiteY0" fmla="*/ 284958 h 365203"/>
              <a:gd name="connsiteX1" fmla="*/ 337364 w 3151569"/>
              <a:gd name="connsiteY1" fmla="*/ 275966 h 365203"/>
              <a:gd name="connsiteX2" fmla="*/ 720632 w 3151569"/>
              <a:gd name="connsiteY2" fmla="*/ 87121 h 365203"/>
              <a:gd name="connsiteX3" fmla="*/ 998715 w 3151569"/>
              <a:gd name="connsiteY3" fmla="*/ 259579 h 365203"/>
              <a:gd name="connsiteX4" fmla="*/ 1281402 w 3151569"/>
              <a:gd name="connsiteY4" fmla="*/ 349411 h 365203"/>
              <a:gd name="connsiteX5" fmla="*/ 1394665 w 3151569"/>
              <a:gd name="connsiteY5" fmla="*/ 356899 h 365203"/>
              <a:gd name="connsiteX6" fmla="*/ 1566131 w 3151569"/>
              <a:gd name="connsiteY6" fmla="*/ 313441 h 365203"/>
              <a:gd name="connsiteX7" fmla="*/ 1607396 w 3151569"/>
              <a:gd name="connsiteY7" fmla="*/ 232506 h 365203"/>
              <a:gd name="connsiteX8" fmla="*/ 1793088 w 3151569"/>
              <a:gd name="connsiteY8" fmla="*/ 97617 h 365203"/>
              <a:gd name="connsiteX9" fmla="*/ 1882327 w 3151569"/>
              <a:gd name="connsiteY9" fmla="*/ 69135 h 365203"/>
              <a:gd name="connsiteX10" fmla="*/ 2024172 w 3151569"/>
              <a:gd name="connsiteY10" fmla="*/ 124594 h 365203"/>
              <a:gd name="connsiteX11" fmla="*/ 2186249 w 3151569"/>
              <a:gd name="connsiteY11" fmla="*/ 97238 h 365203"/>
              <a:gd name="connsiteX12" fmla="*/ 2424442 w 3151569"/>
              <a:gd name="connsiteY12" fmla="*/ 61646 h 365203"/>
              <a:gd name="connsiteX13" fmla="*/ 2666419 w 3151569"/>
              <a:gd name="connsiteY13" fmla="*/ 15177 h 365203"/>
              <a:gd name="connsiteX14" fmla="*/ 3151569 w 3151569"/>
              <a:gd name="connsiteY14" fmla="*/ 9437 h 365203"/>
              <a:gd name="connsiteX0" fmla="*/ 0 w 3151569"/>
              <a:gd name="connsiteY0" fmla="*/ 284958 h 367785"/>
              <a:gd name="connsiteX1" fmla="*/ 337364 w 3151569"/>
              <a:gd name="connsiteY1" fmla="*/ 275966 h 367785"/>
              <a:gd name="connsiteX2" fmla="*/ 720632 w 3151569"/>
              <a:gd name="connsiteY2" fmla="*/ 87121 h 367785"/>
              <a:gd name="connsiteX3" fmla="*/ 998715 w 3151569"/>
              <a:gd name="connsiteY3" fmla="*/ 259579 h 367785"/>
              <a:gd name="connsiteX4" fmla="*/ 1281402 w 3151569"/>
              <a:gd name="connsiteY4" fmla="*/ 349411 h 367785"/>
              <a:gd name="connsiteX5" fmla="*/ 1394665 w 3151569"/>
              <a:gd name="connsiteY5" fmla="*/ 356899 h 367785"/>
              <a:gd name="connsiteX6" fmla="*/ 1607396 w 3151569"/>
              <a:gd name="connsiteY6" fmla="*/ 232506 h 367785"/>
              <a:gd name="connsiteX7" fmla="*/ 1793088 w 3151569"/>
              <a:gd name="connsiteY7" fmla="*/ 97617 h 367785"/>
              <a:gd name="connsiteX8" fmla="*/ 1882327 w 3151569"/>
              <a:gd name="connsiteY8" fmla="*/ 69135 h 367785"/>
              <a:gd name="connsiteX9" fmla="*/ 2024172 w 3151569"/>
              <a:gd name="connsiteY9" fmla="*/ 124594 h 367785"/>
              <a:gd name="connsiteX10" fmla="*/ 2186249 w 3151569"/>
              <a:gd name="connsiteY10" fmla="*/ 97238 h 367785"/>
              <a:gd name="connsiteX11" fmla="*/ 2424442 w 3151569"/>
              <a:gd name="connsiteY11" fmla="*/ 61646 h 367785"/>
              <a:gd name="connsiteX12" fmla="*/ 2666419 w 3151569"/>
              <a:gd name="connsiteY12" fmla="*/ 15177 h 367785"/>
              <a:gd name="connsiteX13" fmla="*/ 3151569 w 3151569"/>
              <a:gd name="connsiteY13" fmla="*/ 9437 h 367785"/>
              <a:gd name="connsiteX0" fmla="*/ 0 w 3151569"/>
              <a:gd name="connsiteY0" fmla="*/ 284958 h 367785"/>
              <a:gd name="connsiteX1" fmla="*/ 337364 w 3151569"/>
              <a:gd name="connsiteY1" fmla="*/ 275966 h 367785"/>
              <a:gd name="connsiteX2" fmla="*/ 720632 w 3151569"/>
              <a:gd name="connsiteY2" fmla="*/ 87121 h 367785"/>
              <a:gd name="connsiteX3" fmla="*/ 998715 w 3151569"/>
              <a:gd name="connsiteY3" fmla="*/ 259579 h 367785"/>
              <a:gd name="connsiteX4" fmla="*/ 1281402 w 3151569"/>
              <a:gd name="connsiteY4" fmla="*/ 349411 h 367785"/>
              <a:gd name="connsiteX5" fmla="*/ 1394665 w 3151569"/>
              <a:gd name="connsiteY5" fmla="*/ 356899 h 367785"/>
              <a:gd name="connsiteX6" fmla="*/ 1607396 w 3151569"/>
              <a:gd name="connsiteY6" fmla="*/ 232506 h 367785"/>
              <a:gd name="connsiteX7" fmla="*/ 1793088 w 3151569"/>
              <a:gd name="connsiteY7" fmla="*/ 97617 h 367785"/>
              <a:gd name="connsiteX8" fmla="*/ 1882327 w 3151569"/>
              <a:gd name="connsiteY8" fmla="*/ 69135 h 367785"/>
              <a:gd name="connsiteX9" fmla="*/ 2024172 w 3151569"/>
              <a:gd name="connsiteY9" fmla="*/ 124594 h 367785"/>
              <a:gd name="connsiteX10" fmla="*/ 2186249 w 3151569"/>
              <a:gd name="connsiteY10" fmla="*/ 97238 h 367785"/>
              <a:gd name="connsiteX11" fmla="*/ 2424442 w 3151569"/>
              <a:gd name="connsiteY11" fmla="*/ 61646 h 367785"/>
              <a:gd name="connsiteX12" fmla="*/ 2666419 w 3151569"/>
              <a:gd name="connsiteY12" fmla="*/ 15177 h 367785"/>
              <a:gd name="connsiteX13" fmla="*/ 3151569 w 3151569"/>
              <a:gd name="connsiteY13" fmla="*/ 9437 h 367785"/>
              <a:gd name="connsiteX0" fmla="*/ 0 w 3151569"/>
              <a:gd name="connsiteY0" fmla="*/ 284958 h 367785"/>
              <a:gd name="connsiteX1" fmla="*/ 337364 w 3151569"/>
              <a:gd name="connsiteY1" fmla="*/ 275966 h 367785"/>
              <a:gd name="connsiteX2" fmla="*/ 720632 w 3151569"/>
              <a:gd name="connsiteY2" fmla="*/ 87121 h 367785"/>
              <a:gd name="connsiteX3" fmla="*/ 998715 w 3151569"/>
              <a:gd name="connsiteY3" fmla="*/ 259579 h 367785"/>
              <a:gd name="connsiteX4" fmla="*/ 1281402 w 3151569"/>
              <a:gd name="connsiteY4" fmla="*/ 349411 h 367785"/>
              <a:gd name="connsiteX5" fmla="*/ 1394665 w 3151569"/>
              <a:gd name="connsiteY5" fmla="*/ 356899 h 367785"/>
              <a:gd name="connsiteX6" fmla="*/ 1607396 w 3151569"/>
              <a:gd name="connsiteY6" fmla="*/ 232506 h 367785"/>
              <a:gd name="connsiteX7" fmla="*/ 1793088 w 3151569"/>
              <a:gd name="connsiteY7" fmla="*/ 97617 h 367785"/>
              <a:gd name="connsiteX8" fmla="*/ 1882327 w 3151569"/>
              <a:gd name="connsiteY8" fmla="*/ 69135 h 367785"/>
              <a:gd name="connsiteX9" fmla="*/ 2186249 w 3151569"/>
              <a:gd name="connsiteY9" fmla="*/ 97238 h 367785"/>
              <a:gd name="connsiteX10" fmla="*/ 2424442 w 3151569"/>
              <a:gd name="connsiteY10" fmla="*/ 61646 h 367785"/>
              <a:gd name="connsiteX11" fmla="*/ 2666419 w 3151569"/>
              <a:gd name="connsiteY11" fmla="*/ 15177 h 367785"/>
              <a:gd name="connsiteX12" fmla="*/ 3151569 w 3151569"/>
              <a:gd name="connsiteY12" fmla="*/ 9437 h 367785"/>
              <a:gd name="connsiteX0" fmla="*/ 0 w 3151569"/>
              <a:gd name="connsiteY0" fmla="*/ 284958 h 367785"/>
              <a:gd name="connsiteX1" fmla="*/ 337364 w 3151569"/>
              <a:gd name="connsiteY1" fmla="*/ 275966 h 367785"/>
              <a:gd name="connsiteX2" fmla="*/ 720632 w 3151569"/>
              <a:gd name="connsiteY2" fmla="*/ 87121 h 367785"/>
              <a:gd name="connsiteX3" fmla="*/ 998715 w 3151569"/>
              <a:gd name="connsiteY3" fmla="*/ 259579 h 367785"/>
              <a:gd name="connsiteX4" fmla="*/ 1281402 w 3151569"/>
              <a:gd name="connsiteY4" fmla="*/ 349411 h 367785"/>
              <a:gd name="connsiteX5" fmla="*/ 1394665 w 3151569"/>
              <a:gd name="connsiteY5" fmla="*/ 356899 h 367785"/>
              <a:gd name="connsiteX6" fmla="*/ 1607396 w 3151569"/>
              <a:gd name="connsiteY6" fmla="*/ 232506 h 367785"/>
              <a:gd name="connsiteX7" fmla="*/ 1793088 w 3151569"/>
              <a:gd name="connsiteY7" fmla="*/ 97617 h 367785"/>
              <a:gd name="connsiteX8" fmla="*/ 1915339 w 3151569"/>
              <a:gd name="connsiteY8" fmla="*/ 33164 h 367785"/>
              <a:gd name="connsiteX9" fmla="*/ 2186249 w 3151569"/>
              <a:gd name="connsiteY9" fmla="*/ 97238 h 367785"/>
              <a:gd name="connsiteX10" fmla="*/ 2424442 w 3151569"/>
              <a:gd name="connsiteY10" fmla="*/ 61646 h 367785"/>
              <a:gd name="connsiteX11" fmla="*/ 2666419 w 3151569"/>
              <a:gd name="connsiteY11" fmla="*/ 15177 h 367785"/>
              <a:gd name="connsiteX12" fmla="*/ 3151569 w 3151569"/>
              <a:gd name="connsiteY12" fmla="*/ 9437 h 367785"/>
              <a:gd name="connsiteX0" fmla="*/ 0 w 3151569"/>
              <a:gd name="connsiteY0" fmla="*/ 284958 h 367785"/>
              <a:gd name="connsiteX1" fmla="*/ 337364 w 3151569"/>
              <a:gd name="connsiteY1" fmla="*/ 275966 h 367785"/>
              <a:gd name="connsiteX2" fmla="*/ 720632 w 3151569"/>
              <a:gd name="connsiteY2" fmla="*/ 87121 h 367785"/>
              <a:gd name="connsiteX3" fmla="*/ 998715 w 3151569"/>
              <a:gd name="connsiteY3" fmla="*/ 259579 h 367785"/>
              <a:gd name="connsiteX4" fmla="*/ 1281402 w 3151569"/>
              <a:gd name="connsiteY4" fmla="*/ 349411 h 367785"/>
              <a:gd name="connsiteX5" fmla="*/ 1394665 w 3151569"/>
              <a:gd name="connsiteY5" fmla="*/ 356899 h 367785"/>
              <a:gd name="connsiteX6" fmla="*/ 1607396 w 3151569"/>
              <a:gd name="connsiteY6" fmla="*/ 232506 h 367785"/>
              <a:gd name="connsiteX7" fmla="*/ 1793088 w 3151569"/>
              <a:gd name="connsiteY7" fmla="*/ 97617 h 367785"/>
              <a:gd name="connsiteX8" fmla="*/ 1927718 w 3151569"/>
              <a:gd name="connsiteY8" fmla="*/ 69135 h 367785"/>
              <a:gd name="connsiteX9" fmla="*/ 2186249 w 3151569"/>
              <a:gd name="connsiteY9" fmla="*/ 97238 h 367785"/>
              <a:gd name="connsiteX10" fmla="*/ 2424442 w 3151569"/>
              <a:gd name="connsiteY10" fmla="*/ 61646 h 367785"/>
              <a:gd name="connsiteX11" fmla="*/ 2666419 w 3151569"/>
              <a:gd name="connsiteY11" fmla="*/ 15177 h 367785"/>
              <a:gd name="connsiteX12" fmla="*/ 3151569 w 3151569"/>
              <a:gd name="connsiteY12" fmla="*/ 9437 h 367785"/>
              <a:gd name="connsiteX0" fmla="*/ 0 w 3151569"/>
              <a:gd name="connsiteY0" fmla="*/ 284958 h 367785"/>
              <a:gd name="connsiteX1" fmla="*/ 337364 w 3151569"/>
              <a:gd name="connsiteY1" fmla="*/ 275966 h 367785"/>
              <a:gd name="connsiteX2" fmla="*/ 720632 w 3151569"/>
              <a:gd name="connsiteY2" fmla="*/ 87121 h 367785"/>
              <a:gd name="connsiteX3" fmla="*/ 998715 w 3151569"/>
              <a:gd name="connsiteY3" fmla="*/ 259579 h 367785"/>
              <a:gd name="connsiteX4" fmla="*/ 1281402 w 3151569"/>
              <a:gd name="connsiteY4" fmla="*/ 349411 h 367785"/>
              <a:gd name="connsiteX5" fmla="*/ 1394665 w 3151569"/>
              <a:gd name="connsiteY5" fmla="*/ 356899 h 367785"/>
              <a:gd name="connsiteX6" fmla="*/ 1607396 w 3151569"/>
              <a:gd name="connsiteY6" fmla="*/ 232506 h 367785"/>
              <a:gd name="connsiteX7" fmla="*/ 1764203 w 3151569"/>
              <a:gd name="connsiteY7" fmla="*/ 124595 h 367785"/>
              <a:gd name="connsiteX8" fmla="*/ 1927718 w 3151569"/>
              <a:gd name="connsiteY8" fmla="*/ 69135 h 367785"/>
              <a:gd name="connsiteX9" fmla="*/ 2186249 w 3151569"/>
              <a:gd name="connsiteY9" fmla="*/ 97238 h 367785"/>
              <a:gd name="connsiteX10" fmla="*/ 2424442 w 3151569"/>
              <a:gd name="connsiteY10" fmla="*/ 61646 h 367785"/>
              <a:gd name="connsiteX11" fmla="*/ 2666419 w 3151569"/>
              <a:gd name="connsiteY11" fmla="*/ 15177 h 367785"/>
              <a:gd name="connsiteX12" fmla="*/ 3151569 w 3151569"/>
              <a:gd name="connsiteY12" fmla="*/ 9437 h 367785"/>
              <a:gd name="connsiteX0" fmla="*/ 0 w 3151569"/>
              <a:gd name="connsiteY0" fmla="*/ 284958 h 367785"/>
              <a:gd name="connsiteX1" fmla="*/ 337364 w 3151569"/>
              <a:gd name="connsiteY1" fmla="*/ 275966 h 367785"/>
              <a:gd name="connsiteX2" fmla="*/ 720632 w 3151569"/>
              <a:gd name="connsiteY2" fmla="*/ 87121 h 367785"/>
              <a:gd name="connsiteX3" fmla="*/ 998715 w 3151569"/>
              <a:gd name="connsiteY3" fmla="*/ 259579 h 367785"/>
              <a:gd name="connsiteX4" fmla="*/ 1281402 w 3151569"/>
              <a:gd name="connsiteY4" fmla="*/ 349411 h 367785"/>
              <a:gd name="connsiteX5" fmla="*/ 1394665 w 3151569"/>
              <a:gd name="connsiteY5" fmla="*/ 356899 h 367785"/>
              <a:gd name="connsiteX6" fmla="*/ 1607396 w 3151569"/>
              <a:gd name="connsiteY6" fmla="*/ 232506 h 367785"/>
              <a:gd name="connsiteX7" fmla="*/ 1764203 w 3151569"/>
              <a:gd name="connsiteY7" fmla="*/ 124595 h 367785"/>
              <a:gd name="connsiteX8" fmla="*/ 1886453 w 3151569"/>
              <a:gd name="connsiteY8" fmla="*/ 69135 h 367785"/>
              <a:gd name="connsiteX9" fmla="*/ 2186249 w 3151569"/>
              <a:gd name="connsiteY9" fmla="*/ 97238 h 367785"/>
              <a:gd name="connsiteX10" fmla="*/ 2424442 w 3151569"/>
              <a:gd name="connsiteY10" fmla="*/ 61646 h 367785"/>
              <a:gd name="connsiteX11" fmla="*/ 2666419 w 3151569"/>
              <a:gd name="connsiteY11" fmla="*/ 15177 h 367785"/>
              <a:gd name="connsiteX12" fmla="*/ 3151569 w 3151569"/>
              <a:gd name="connsiteY12" fmla="*/ 9437 h 367785"/>
              <a:gd name="connsiteX0" fmla="*/ 0 w 3151569"/>
              <a:gd name="connsiteY0" fmla="*/ 284958 h 367785"/>
              <a:gd name="connsiteX1" fmla="*/ 337364 w 3151569"/>
              <a:gd name="connsiteY1" fmla="*/ 275966 h 367785"/>
              <a:gd name="connsiteX2" fmla="*/ 720632 w 3151569"/>
              <a:gd name="connsiteY2" fmla="*/ 87121 h 367785"/>
              <a:gd name="connsiteX3" fmla="*/ 998715 w 3151569"/>
              <a:gd name="connsiteY3" fmla="*/ 259579 h 367785"/>
              <a:gd name="connsiteX4" fmla="*/ 1281402 w 3151569"/>
              <a:gd name="connsiteY4" fmla="*/ 349411 h 367785"/>
              <a:gd name="connsiteX5" fmla="*/ 1394665 w 3151569"/>
              <a:gd name="connsiteY5" fmla="*/ 356899 h 367785"/>
              <a:gd name="connsiteX6" fmla="*/ 1607396 w 3151569"/>
              <a:gd name="connsiteY6" fmla="*/ 232506 h 367785"/>
              <a:gd name="connsiteX7" fmla="*/ 1764203 w 3151569"/>
              <a:gd name="connsiteY7" fmla="*/ 124595 h 367785"/>
              <a:gd name="connsiteX8" fmla="*/ 1886453 w 3151569"/>
              <a:gd name="connsiteY8" fmla="*/ 69135 h 367785"/>
              <a:gd name="connsiteX9" fmla="*/ 2182122 w 3151569"/>
              <a:gd name="connsiteY9" fmla="*/ 79253 h 367785"/>
              <a:gd name="connsiteX10" fmla="*/ 2424442 w 3151569"/>
              <a:gd name="connsiteY10" fmla="*/ 61646 h 367785"/>
              <a:gd name="connsiteX11" fmla="*/ 2666419 w 3151569"/>
              <a:gd name="connsiteY11" fmla="*/ 15177 h 367785"/>
              <a:gd name="connsiteX12" fmla="*/ 3151569 w 3151569"/>
              <a:gd name="connsiteY12" fmla="*/ 9437 h 367785"/>
              <a:gd name="connsiteX0" fmla="*/ 0 w 3151569"/>
              <a:gd name="connsiteY0" fmla="*/ 284958 h 367785"/>
              <a:gd name="connsiteX1" fmla="*/ 337364 w 3151569"/>
              <a:gd name="connsiteY1" fmla="*/ 275966 h 367785"/>
              <a:gd name="connsiteX2" fmla="*/ 720632 w 3151569"/>
              <a:gd name="connsiteY2" fmla="*/ 87121 h 367785"/>
              <a:gd name="connsiteX3" fmla="*/ 998715 w 3151569"/>
              <a:gd name="connsiteY3" fmla="*/ 259579 h 367785"/>
              <a:gd name="connsiteX4" fmla="*/ 1281402 w 3151569"/>
              <a:gd name="connsiteY4" fmla="*/ 349411 h 367785"/>
              <a:gd name="connsiteX5" fmla="*/ 1394665 w 3151569"/>
              <a:gd name="connsiteY5" fmla="*/ 356899 h 367785"/>
              <a:gd name="connsiteX6" fmla="*/ 1607396 w 3151569"/>
              <a:gd name="connsiteY6" fmla="*/ 232506 h 367785"/>
              <a:gd name="connsiteX7" fmla="*/ 1764203 w 3151569"/>
              <a:gd name="connsiteY7" fmla="*/ 124595 h 367785"/>
              <a:gd name="connsiteX8" fmla="*/ 1886453 w 3151569"/>
              <a:gd name="connsiteY8" fmla="*/ 69135 h 367785"/>
              <a:gd name="connsiteX9" fmla="*/ 2182122 w 3151569"/>
              <a:gd name="connsiteY9" fmla="*/ 79253 h 367785"/>
              <a:gd name="connsiteX10" fmla="*/ 2391430 w 3151569"/>
              <a:gd name="connsiteY10" fmla="*/ 70639 h 367785"/>
              <a:gd name="connsiteX11" fmla="*/ 2666419 w 3151569"/>
              <a:gd name="connsiteY11" fmla="*/ 15177 h 367785"/>
              <a:gd name="connsiteX12" fmla="*/ 3151569 w 3151569"/>
              <a:gd name="connsiteY12" fmla="*/ 9437 h 367785"/>
              <a:gd name="connsiteX0" fmla="*/ 0 w 3151569"/>
              <a:gd name="connsiteY0" fmla="*/ 278595 h 361422"/>
              <a:gd name="connsiteX1" fmla="*/ 337364 w 3151569"/>
              <a:gd name="connsiteY1" fmla="*/ 269603 h 361422"/>
              <a:gd name="connsiteX2" fmla="*/ 720632 w 3151569"/>
              <a:gd name="connsiteY2" fmla="*/ 80758 h 361422"/>
              <a:gd name="connsiteX3" fmla="*/ 998715 w 3151569"/>
              <a:gd name="connsiteY3" fmla="*/ 253216 h 361422"/>
              <a:gd name="connsiteX4" fmla="*/ 1281402 w 3151569"/>
              <a:gd name="connsiteY4" fmla="*/ 343048 h 361422"/>
              <a:gd name="connsiteX5" fmla="*/ 1394665 w 3151569"/>
              <a:gd name="connsiteY5" fmla="*/ 350536 h 361422"/>
              <a:gd name="connsiteX6" fmla="*/ 1607396 w 3151569"/>
              <a:gd name="connsiteY6" fmla="*/ 226143 h 361422"/>
              <a:gd name="connsiteX7" fmla="*/ 1764203 w 3151569"/>
              <a:gd name="connsiteY7" fmla="*/ 118232 h 361422"/>
              <a:gd name="connsiteX8" fmla="*/ 1886453 w 3151569"/>
              <a:gd name="connsiteY8" fmla="*/ 62772 h 361422"/>
              <a:gd name="connsiteX9" fmla="*/ 2182122 w 3151569"/>
              <a:gd name="connsiteY9" fmla="*/ 72890 h 361422"/>
              <a:gd name="connsiteX10" fmla="*/ 2391430 w 3151569"/>
              <a:gd name="connsiteY10" fmla="*/ 64276 h 361422"/>
              <a:gd name="connsiteX11" fmla="*/ 2670545 w 3151569"/>
              <a:gd name="connsiteY11" fmla="*/ 89748 h 361422"/>
              <a:gd name="connsiteX12" fmla="*/ 3151569 w 3151569"/>
              <a:gd name="connsiteY12" fmla="*/ 3074 h 361422"/>
              <a:gd name="connsiteX0" fmla="*/ 0 w 3151569"/>
              <a:gd name="connsiteY0" fmla="*/ 279921 h 362748"/>
              <a:gd name="connsiteX1" fmla="*/ 337364 w 3151569"/>
              <a:gd name="connsiteY1" fmla="*/ 270929 h 362748"/>
              <a:gd name="connsiteX2" fmla="*/ 720632 w 3151569"/>
              <a:gd name="connsiteY2" fmla="*/ 82084 h 362748"/>
              <a:gd name="connsiteX3" fmla="*/ 998715 w 3151569"/>
              <a:gd name="connsiteY3" fmla="*/ 254542 h 362748"/>
              <a:gd name="connsiteX4" fmla="*/ 1281402 w 3151569"/>
              <a:gd name="connsiteY4" fmla="*/ 344374 h 362748"/>
              <a:gd name="connsiteX5" fmla="*/ 1394665 w 3151569"/>
              <a:gd name="connsiteY5" fmla="*/ 351862 h 362748"/>
              <a:gd name="connsiteX6" fmla="*/ 1607396 w 3151569"/>
              <a:gd name="connsiteY6" fmla="*/ 227469 h 362748"/>
              <a:gd name="connsiteX7" fmla="*/ 1764203 w 3151569"/>
              <a:gd name="connsiteY7" fmla="*/ 119558 h 362748"/>
              <a:gd name="connsiteX8" fmla="*/ 1886453 w 3151569"/>
              <a:gd name="connsiteY8" fmla="*/ 64098 h 362748"/>
              <a:gd name="connsiteX9" fmla="*/ 2182122 w 3151569"/>
              <a:gd name="connsiteY9" fmla="*/ 74216 h 362748"/>
              <a:gd name="connsiteX10" fmla="*/ 2391430 w 3151569"/>
              <a:gd name="connsiteY10" fmla="*/ 65602 h 362748"/>
              <a:gd name="connsiteX11" fmla="*/ 2670545 w 3151569"/>
              <a:gd name="connsiteY11" fmla="*/ 55104 h 362748"/>
              <a:gd name="connsiteX12" fmla="*/ 3151569 w 3151569"/>
              <a:gd name="connsiteY12" fmla="*/ 4400 h 362748"/>
              <a:gd name="connsiteX0" fmla="*/ 0 w 3151569"/>
              <a:gd name="connsiteY0" fmla="*/ 279921 h 362748"/>
              <a:gd name="connsiteX1" fmla="*/ 337364 w 3151569"/>
              <a:gd name="connsiteY1" fmla="*/ 270929 h 362748"/>
              <a:gd name="connsiteX2" fmla="*/ 720632 w 3151569"/>
              <a:gd name="connsiteY2" fmla="*/ 82084 h 362748"/>
              <a:gd name="connsiteX3" fmla="*/ 998715 w 3151569"/>
              <a:gd name="connsiteY3" fmla="*/ 254542 h 362748"/>
              <a:gd name="connsiteX4" fmla="*/ 1281402 w 3151569"/>
              <a:gd name="connsiteY4" fmla="*/ 344374 h 362748"/>
              <a:gd name="connsiteX5" fmla="*/ 1394665 w 3151569"/>
              <a:gd name="connsiteY5" fmla="*/ 351862 h 362748"/>
              <a:gd name="connsiteX6" fmla="*/ 1607396 w 3151569"/>
              <a:gd name="connsiteY6" fmla="*/ 227469 h 362748"/>
              <a:gd name="connsiteX7" fmla="*/ 1764203 w 3151569"/>
              <a:gd name="connsiteY7" fmla="*/ 119558 h 362748"/>
              <a:gd name="connsiteX8" fmla="*/ 1886453 w 3151569"/>
              <a:gd name="connsiteY8" fmla="*/ 64098 h 362748"/>
              <a:gd name="connsiteX9" fmla="*/ 2182122 w 3151569"/>
              <a:gd name="connsiteY9" fmla="*/ 74216 h 362748"/>
              <a:gd name="connsiteX10" fmla="*/ 2391430 w 3151569"/>
              <a:gd name="connsiteY10" fmla="*/ 65602 h 362748"/>
              <a:gd name="connsiteX11" fmla="*/ 2670545 w 3151569"/>
              <a:gd name="connsiteY11" fmla="*/ 55104 h 362748"/>
              <a:gd name="connsiteX12" fmla="*/ 3151569 w 3151569"/>
              <a:gd name="connsiteY12" fmla="*/ 4400 h 362748"/>
              <a:gd name="connsiteX0" fmla="*/ 0 w 3151569"/>
              <a:gd name="connsiteY0" fmla="*/ 282011 h 364838"/>
              <a:gd name="connsiteX1" fmla="*/ 337364 w 3151569"/>
              <a:gd name="connsiteY1" fmla="*/ 273019 h 364838"/>
              <a:gd name="connsiteX2" fmla="*/ 720632 w 3151569"/>
              <a:gd name="connsiteY2" fmla="*/ 84174 h 364838"/>
              <a:gd name="connsiteX3" fmla="*/ 998715 w 3151569"/>
              <a:gd name="connsiteY3" fmla="*/ 256632 h 364838"/>
              <a:gd name="connsiteX4" fmla="*/ 1281402 w 3151569"/>
              <a:gd name="connsiteY4" fmla="*/ 346464 h 364838"/>
              <a:gd name="connsiteX5" fmla="*/ 1394665 w 3151569"/>
              <a:gd name="connsiteY5" fmla="*/ 353952 h 364838"/>
              <a:gd name="connsiteX6" fmla="*/ 1607396 w 3151569"/>
              <a:gd name="connsiteY6" fmla="*/ 229559 h 364838"/>
              <a:gd name="connsiteX7" fmla="*/ 1764203 w 3151569"/>
              <a:gd name="connsiteY7" fmla="*/ 121648 h 364838"/>
              <a:gd name="connsiteX8" fmla="*/ 1886453 w 3151569"/>
              <a:gd name="connsiteY8" fmla="*/ 66188 h 364838"/>
              <a:gd name="connsiteX9" fmla="*/ 2182122 w 3151569"/>
              <a:gd name="connsiteY9" fmla="*/ 76306 h 364838"/>
              <a:gd name="connsiteX10" fmla="*/ 2391430 w 3151569"/>
              <a:gd name="connsiteY10" fmla="*/ 67692 h 364838"/>
              <a:gd name="connsiteX11" fmla="*/ 2670545 w 3151569"/>
              <a:gd name="connsiteY11" fmla="*/ 30216 h 364838"/>
              <a:gd name="connsiteX12" fmla="*/ 3151569 w 3151569"/>
              <a:gd name="connsiteY12" fmla="*/ 6490 h 364838"/>
              <a:gd name="connsiteX0" fmla="*/ 0 w 3151569"/>
              <a:gd name="connsiteY0" fmla="*/ 282011 h 364838"/>
              <a:gd name="connsiteX1" fmla="*/ 337364 w 3151569"/>
              <a:gd name="connsiteY1" fmla="*/ 273019 h 364838"/>
              <a:gd name="connsiteX2" fmla="*/ 720632 w 3151569"/>
              <a:gd name="connsiteY2" fmla="*/ 84174 h 364838"/>
              <a:gd name="connsiteX3" fmla="*/ 998715 w 3151569"/>
              <a:gd name="connsiteY3" fmla="*/ 256632 h 364838"/>
              <a:gd name="connsiteX4" fmla="*/ 1281402 w 3151569"/>
              <a:gd name="connsiteY4" fmla="*/ 346464 h 364838"/>
              <a:gd name="connsiteX5" fmla="*/ 1394665 w 3151569"/>
              <a:gd name="connsiteY5" fmla="*/ 353952 h 364838"/>
              <a:gd name="connsiteX6" fmla="*/ 1607396 w 3151569"/>
              <a:gd name="connsiteY6" fmla="*/ 229559 h 364838"/>
              <a:gd name="connsiteX7" fmla="*/ 1764203 w 3151569"/>
              <a:gd name="connsiteY7" fmla="*/ 121648 h 364838"/>
              <a:gd name="connsiteX8" fmla="*/ 1886453 w 3151569"/>
              <a:gd name="connsiteY8" fmla="*/ 66188 h 364838"/>
              <a:gd name="connsiteX9" fmla="*/ 2182122 w 3151569"/>
              <a:gd name="connsiteY9" fmla="*/ 76306 h 364838"/>
              <a:gd name="connsiteX10" fmla="*/ 2391430 w 3151569"/>
              <a:gd name="connsiteY10" fmla="*/ 67692 h 364838"/>
              <a:gd name="connsiteX11" fmla="*/ 2670545 w 3151569"/>
              <a:gd name="connsiteY11" fmla="*/ 30216 h 364838"/>
              <a:gd name="connsiteX12" fmla="*/ 3151569 w 3151569"/>
              <a:gd name="connsiteY12" fmla="*/ 6490 h 364838"/>
              <a:gd name="connsiteX0" fmla="*/ 0 w 3151569"/>
              <a:gd name="connsiteY0" fmla="*/ 295731 h 378558"/>
              <a:gd name="connsiteX1" fmla="*/ 337364 w 3151569"/>
              <a:gd name="connsiteY1" fmla="*/ 286739 h 378558"/>
              <a:gd name="connsiteX2" fmla="*/ 720632 w 3151569"/>
              <a:gd name="connsiteY2" fmla="*/ 97894 h 378558"/>
              <a:gd name="connsiteX3" fmla="*/ 998715 w 3151569"/>
              <a:gd name="connsiteY3" fmla="*/ 270352 h 378558"/>
              <a:gd name="connsiteX4" fmla="*/ 1281402 w 3151569"/>
              <a:gd name="connsiteY4" fmla="*/ 360184 h 378558"/>
              <a:gd name="connsiteX5" fmla="*/ 1394665 w 3151569"/>
              <a:gd name="connsiteY5" fmla="*/ 367672 h 378558"/>
              <a:gd name="connsiteX6" fmla="*/ 1607396 w 3151569"/>
              <a:gd name="connsiteY6" fmla="*/ 243279 h 378558"/>
              <a:gd name="connsiteX7" fmla="*/ 1764203 w 3151569"/>
              <a:gd name="connsiteY7" fmla="*/ 135368 h 378558"/>
              <a:gd name="connsiteX8" fmla="*/ 1886453 w 3151569"/>
              <a:gd name="connsiteY8" fmla="*/ 79908 h 378558"/>
              <a:gd name="connsiteX9" fmla="*/ 2182122 w 3151569"/>
              <a:gd name="connsiteY9" fmla="*/ 90026 h 378558"/>
              <a:gd name="connsiteX10" fmla="*/ 2391430 w 3151569"/>
              <a:gd name="connsiteY10" fmla="*/ 81412 h 378558"/>
              <a:gd name="connsiteX11" fmla="*/ 2670545 w 3151569"/>
              <a:gd name="connsiteY11" fmla="*/ 43936 h 378558"/>
              <a:gd name="connsiteX12" fmla="*/ 2981519 w 3151569"/>
              <a:gd name="connsiteY12" fmla="*/ 476 h 378558"/>
              <a:gd name="connsiteX13" fmla="*/ 3151569 w 3151569"/>
              <a:gd name="connsiteY13" fmla="*/ 20210 h 378558"/>
              <a:gd name="connsiteX0" fmla="*/ 0 w 3089672"/>
              <a:gd name="connsiteY0" fmla="*/ 296962 h 379789"/>
              <a:gd name="connsiteX1" fmla="*/ 337364 w 3089672"/>
              <a:gd name="connsiteY1" fmla="*/ 287970 h 379789"/>
              <a:gd name="connsiteX2" fmla="*/ 720632 w 3089672"/>
              <a:gd name="connsiteY2" fmla="*/ 99125 h 379789"/>
              <a:gd name="connsiteX3" fmla="*/ 998715 w 3089672"/>
              <a:gd name="connsiteY3" fmla="*/ 271583 h 379789"/>
              <a:gd name="connsiteX4" fmla="*/ 1281402 w 3089672"/>
              <a:gd name="connsiteY4" fmla="*/ 361415 h 379789"/>
              <a:gd name="connsiteX5" fmla="*/ 1394665 w 3089672"/>
              <a:gd name="connsiteY5" fmla="*/ 368903 h 379789"/>
              <a:gd name="connsiteX6" fmla="*/ 1607396 w 3089672"/>
              <a:gd name="connsiteY6" fmla="*/ 244510 h 379789"/>
              <a:gd name="connsiteX7" fmla="*/ 1764203 w 3089672"/>
              <a:gd name="connsiteY7" fmla="*/ 136599 h 379789"/>
              <a:gd name="connsiteX8" fmla="*/ 1886453 w 3089672"/>
              <a:gd name="connsiteY8" fmla="*/ 81139 h 379789"/>
              <a:gd name="connsiteX9" fmla="*/ 2182122 w 3089672"/>
              <a:gd name="connsiteY9" fmla="*/ 91257 h 379789"/>
              <a:gd name="connsiteX10" fmla="*/ 2391430 w 3089672"/>
              <a:gd name="connsiteY10" fmla="*/ 82643 h 379789"/>
              <a:gd name="connsiteX11" fmla="*/ 2670545 w 3089672"/>
              <a:gd name="connsiteY11" fmla="*/ 45167 h 379789"/>
              <a:gd name="connsiteX12" fmla="*/ 2981519 w 3089672"/>
              <a:gd name="connsiteY12" fmla="*/ 1707 h 379789"/>
              <a:gd name="connsiteX13" fmla="*/ 3089672 w 3089672"/>
              <a:gd name="connsiteY13" fmla="*/ 3455 h 379789"/>
              <a:gd name="connsiteX0" fmla="*/ 0 w 3089672"/>
              <a:gd name="connsiteY0" fmla="*/ 296962 h 379789"/>
              <a:gd name="connsiteX1" fmla="*/ 337364 w 3089672"/>
              <a:gd name="connsiteY1" fmla="*/ 287970 h 379789"/>
              <a:gd name="connsiteX2" fmla="*/ 720632 w 3089672"/>
              <a:gd name="connsiteY2" fmla="*/ 99125 h 379789"/>
              <a:gd name="connsiteX3" fmla="*/ 998715 w 3089672"/>
              <a:gd name="connsiteY3" fmla="*/ 271583 h 379789"/>
              <a:gd name="connsiteX4" fmla="*/ 1281402 w 3089672"/>
              <a:gd name="connsiteY4" fmla="*/ 361415 h 379789"/>
              <a:gd name="connsiteX5" fmla="*/ 1394665 w 3089672"/>
              <a:gd name="connsiteY5" fmla="*/ 368903 h 379789"/>
              <a:gd name="connsiteX6" fmla="*/ 1607396 w 3089672"/>
              <a:gd name="connsiteY6" fmla="*/ 244510 h 379789"/>
              <a:gd name="connsiteX7" fmla="*/ 1764203 w 3089672"/>
              <a:gd name="connsiteY7" fmla="*/ 136599 h 379789"/>
              <a:gd name="connsiteX8" fmla="*/ 1886453 w 3089672"/>
              <a:gd name="connsiteY8" fmla="*/ 81139 h 379789"/>
              <a:gd name="connsiteX9" fmla="*/ 2182122 w 3089672"/>
              <a:gd name="connsiteY9" fmla="*/ 91257 h 379789"/>
              <a:gd name="connsiteX10" fmla="*/ 2403810 w 3089672"/>
              <a:gd name="connsiteY10" fmla="*/ 37680 h 379789"/>
              <a:gd name="connsiteX11" fmla="*/ 2670545 w 3089672"/>
              <a:gd name="connsiteY11" fmla="*/ 45167 h 379789"/>
              <a:gd name="connsiteX12" fmla="*/ 2981519 w 3089672"/>
              <a:gd name="connsiteY12" fmla="*/ 1707 h 379789"/>
              <a:gd name="connsiteX13" fmla="*/ 3089672 w 3089672"/>
              <a:gd name="connsiteY13" fmla="*/ 3455 h 379789"/>
              <a:gd name="connsiteX0" fmla="*/ 0 w 3089672"/>
              <a:gd name="connsiteY0" fmla="*/ 296962 h 379789"/>
              <a:gd name="connsiteX1" fmla="*/ 337364 w 3089672"/>
              <a:gd name="connsiteY1" fmla="*/ 287970 h 379789"/>
              <a:gd name="connsiteX2" fmla="*/ 720632 w 3089672"/>
              <a:gd name="connsiteY2" fmla="*/ 99125 h 379789"/>
              <a:gd name="connsiteX3" fmla="*/ 998715 w 3089672"/>
              <a:gd name="connsiteY3" fmla="*/ 271583 h 379789"/>
              <a:gd name="connsiteX4" fmla="*/ 1281402 w 3089672"/>
              <a:gd name="connsiteY4" fmla="*/ 361415 h 379789"/>
              <a:gd name="connsiteX5" fmla="*/ 1394665 w 3089672"/>
              <a:gd name="connsiteY5" fmla="*/ 368903 h 379789"/>
              <a:gd name="connsiteX6" fmla="*/ 1607396 w 3089672"/>
              <a:gd name="connsiteY6" fmla="*/ 244510 h 379789"/>
              <a:gd name="connsiteX7" fmla="*/ 1764203 w 3089672"/>
              <a:gd name="connsiteY7" fmla="*/ 136599 h 379789"/>
              <a:gd name="connsiteX8" fmla="*/ 1886453 w 3089672"/>
              <a:gd name="connsiteY8" fmla="*/ 81139 h 379789"/>
              <a:gd name="connsiteX9" fmla="*/ 2144984 w 3089672"/>
              <a:gd name="connsiteY9" fmla="*/ 82264 h 379789"/>
              <a:gd name="connsiteX10" fmla="*/ 2403810 w 3089672"/>
              <a:gd name="connsiteY10" fmla="*/ 37680 h 379789"/>
              <a:gd name="connsiteX11" fmla="*/ 2670545 w 3089672"/>
              <a:gd name="connsiteY11" fmla="*/ 45167 h 379789"/>
              <a:gd name="connsiteX12" fmla="*/ 2981519 w 3089672"/>
              <a:gd name="connsiteY12" fmla="*/ 1707 h 379789"/>
              <a:gd name="connsiteX13" fmla="*/ 3089672 w 3089672"/>
              <a:gd name="connsiteY13" fmla="*/ 3455 h 379789"/>
              <a:gd name="connsiteX0" fmla="*/ 0 w 3089672"/>
              <a:gd name="connsiteY0" fmla="*/ 296962 h 379789"/>
              <a:gd name="connsiteX1" fmla="*/ 337364 w 3089672"/>
              <a:gd name="connsiteY1" fmla="*/ 287970 h 379789"/>
              <a:gd name="connsiteX2" fmla="*/ 720632 w 3089672"/>
              <a:gd name="connsiteY2" fmla="*/ 99125 h 379789"/>
              <a:gd name="connsiteX3" fmla="*/ 998715 w 3089672"/>
              <a:gd name="connsiteY3" fmla="*/ 271583 h 379789"/>
              <a:gd name="connsiteX4" fmla="*/ 1281402 w 3089672"/>
              <a:gd name="connsiteY4" fmla="*/ 361415 h 379789"/>
              <a:gd name="connsiteX5" fmla="*/ 1394665 w 3089672"/>
              <a:gd name="connsiteY5" fmla="*/ 368903 h 379789"/>
              <a:gd name="connsiteX6" fmla="*/ 1607396 w 3089672"/>
              <a:gd name="connsiteY6" fmla="*/ 244510 h 379789"/>
              <a:gd name="connsiteX7" fmla="*/ 1764203 w 3089672"/>
              <a:gd name="connsiteY7" fmla="*/ 136599 h 379789"/>
              <a:gd name="connsiteX8" fmla="*/ 1886453 w 3089672"/>
              <a:gd name="connsiteY8" fmla="*/ 81139 h 379789"/>
              <a:gd name="connsiteX9" fmla="*/ 2144984 w 3089672"/>
              <a:gd name="connsiteY9" fmla="*/ 82264 h 379789"/>
              <a:gd name="connsiteX10" fmla="*/ 2403810 w 3089672"/>
              <a:gd name="connsiteY10" fmla="*/ 37680 h 379789"/>
              <a:gd name="connsiteX11" fmla="*/ 2670545 w 3089672"/>
              <a:gd name="connsiteY11" fmla="*/ 45167 h 379789"/>
              <a:gd name="connsiteX12" fmla="*/ 2981519 w 3089672"/>
              <a:gd name="connsiteY12" fmla="*/ 1707 h 379789"/>
              <a:gd name="connsiteX13" fmla="*/ 3089672 w 3089672"/>
              <a:gd name="connsiteY13" fmla="*/ 3455 h 379789"/>
              <a:gd name="connsiteX0" fmla="*/ 0 w 3089672"/>
              <a:gd name="connsiteY0" fmla="*/ 296962 h 379789"/>
              <a:gd name="connsiteX1" fmla="*/ 337364 w 3089672"/>
              <a:gd name="connsiteY1" fmla="*/ 287970 h 379789"/>
              <a:gd name="connsiteX2" fmla="*/ 720632 w 3089672"/>
              <a:gd name="connsiteY2" fmla="*/ 99125 h 379789"/>
              <a:gd name="connsiteX3" fmla="*/ 998715 w 3089672"/>
              <a:gd name="connsiteY3" fmla="*/ 271583 h 379789"/>
              <a:gd name="connsiteX4" fmla="*/ 1281402 w 3089672"/>
              <a:gd name="connsiteY4" fmla="*/ 361415 h 379789"/>
              <a:gd name="connsiteX5" fmla="*/ 1394665 w 3089672"/>
              <a:gd name="connsiteY5" fmla="*/ 368903 h 379789"/>
              <a:gd name="connsiteX6" fmla="*/ 1607396 w 3089672"/>
              <a:gd name="connsiteY6" fmla="*/ 244510 h 379789"/>
              <a:gd name="connsiteX7" fmla="*/ 1764203 w 3089672"/>
              <a:gd name="connsiteY7" fmla="*/ 136599 h 379789"/>
              <a:gd name="connsiteX8" fmla="*/ 1886453 w 3089672"/>
              <a:gd name="connsiteY8" fmla="*/ 81139 h 379789"/>
              <a:gd name="connsiteX9" fmla="*/ 2144984 w 3089672"/>
              <a:gd name="connsiteY9" fmla="*/ 82264 h 379789"/>
              <a:gd name="connsiteX10" fmla="*/ 2403810 w 3089672"/>
              <a:gd name="connsiteY10" fmla="*/ 37680 h 379789"/>
              <a:gd name="connsiteX11" fmla="*/ 2670545 w 3089672"/>
              <a:gd name="connsiteY11" fmla="*/ 45167 h 379789"/>
              <a:gd name="connsiteX12" fmla="*/ 2981519 w 3089672"/>
              <a:gd name="connsiteY12" fmla="*/ 1707 h 379789"/>
              <a:gd name="connsiteX13" fmla="*/ 3089672 w 3089672"/>
              <a:gd name="connsiteY13" fmla="*/ 3455 h 379789"/>
              <a:gd name="connsiteX0" fmla="*/ 0 w 3089672"/>
              <a:gd name="connsiteY0" fmla="*/ 296962 h 379789"/>
              <a:gd name="connsiteX1" fmla="*/ 337364 w 3089672"/>
              <a:gd name="connsiteY1" fmla="*/ 287970 h 379789"/>
              <a:gd name="connsiteX2" fmla="*/ 720632 w 3089672"/>
              <a:gd name="connsiteY2" fmla="*/ 99125 h 379789"/>
              <a:gd name="connsiteX3" fmla="*/ 998715 w 3089672"/>
              <a:gd name="connsiteY3" fmla="*/ 271583 h 379789"/>
              <a:gd name="connsiteX4" fmla="*/ 1281402 w 3089672"/>
              <a:gd name="connsiteY4" fmla="*/ 361415 h 379789"/>
              <a:gd name="connsiteX5" fmla="*/ 1394665 w 3089672"/>
              <a:gd name="connsiteY5" fmla="*/ 368903 h 379789"/>
              <a:gd name="connsiteX6" fmla="*/ 1607396 w 3089672"/>
              <a:gd name="connsiteY6" fmla="*/ 244510 h 379789"/>
              <a:gd name="connsiteX7" fmla="*/ 1764203 w 3089672"/>
              <a:gd name="connsiteY7" fmla="*/ 136599 h 379789"/>
              <a:gd name="connsiteX8" fmla="*/ 1886453 w 3089672"/>
              <a:gd name="connsiteY8" fmla="*/ 81139 h 379789"/>
              <a:gd name="connsiteX9" fmla="*/ 2144984 w 3089672"/>
              <a:gd name="connsiteY9" fmla="*/ 82264 h 379789"/>
              <a:gd name="connsiteX10" fmla="*/ 2403810 w 3089672"/>
              <a:gd name="connsiteY10" fmla="*/ 37680 h 379789"/>
              <a:gd name="connsiteX11" fmla="*/ 2670545 w 3089672"/>
              <a:gd name="connsiteY11" fmla="*/ 45167 h 379789"/>
              <a:gd name="connsiteX12" fmla="*/ 2981519 w 3089672"/>
              <a:gd name="connsiteY12" fmla="*/ 1707 h 379789"/>
              <a:gd name="connsiteX13" fmla="*/ 3089672 w 3089672"/>
              <a:gd name="connsiteY13" fmla="*/ 3455 h 379789"/>
              <a:gd name="connsiteX0" fmla="*/ 0 w 3089672"/>
              <a:gd name="connsiteY0" fmla="*/ 296962 h 379789"/>
              <a:gd name="connsiteX1" fmla="*/ 337364 w 3089672"/>
              <a:gd name="connsiteY1" fmla="*/ 287970 h 379789"/>
              <a:gd name="connsiteX2" fmla="*/ 720632 w 3089672"/>
              <a:gd name="connsiteY2" fmla="*/ 99125 h 379789"/>
              <a:gd name="connsiteX3" fmla="*/ 998715 w 3089672"/>
              <a:gd name="connsiteY3" fmla="*/ 271583 h 379789"/>
              <a:gd name="connsiteX4" fmla="*/ 1281402 w 3089672"/>
              <a:gd name="connsiteY4" fmla="*/ 361415 h 379789"/>
              <a:gd name="connsiteX5" fmla="*/ 1394665 w 3089672"/>
              <a:gd name="connsiteY5" fmla="*/ 368903 h 379789"/>
              <a:gd name="connsiteX6" fmla="*/ 1607396 w 3089672"/>
              <a:gd name="connsiteY6" fmla="*/ 244510 h 379789"/>
              <a:gd name="connsiteX7" fmla="*/ 1764203 w 3089672"/>
              <a:gd name="connsiteY7" fmla="*/ 136599 h 379789"/>
              <a:gd name="connsiteX8" fmla="*/ 1886453 w 3089672"/>
              <a:gd name="connsiteY8" fmla="*/ 81139 h 379789"/>
              <a:gd name="connsiteX9" fmla="*/ 2144984 w 3089672"/>
              <a:gd name="connsiteY9" fmla="*/ 82264 h 379789"/>
              <a:gd name="connsiteX10" fmla="*/ 2420316 w 3089672"/>
              <a:gd name="connsiteY10" fmla="*/ 1709 h 379789"/>
              <a:gd name="connsiteX11" fmla="*/ 2670545 w 3089672"/>
              <a:gd name="connsiteY11" fmla="*/ 45167 h 379789"/>
              <a:gd name="connsiteX12" fmla="*/ 2981519 w 3089672"/>
              <a:gd name="connsiteY12" fmla="*/ 1707 h 379789"/>
              <a:gd name="connsiteX13" fmla="*/ 3089672 w 3089672"/>
              <a:gd name="connsiteY13" fmla="*/ 3455 h 379789"/>
              <a:gd name="connsiteX0" fmla="*/ 0 w 3089672"/>
              <a:gd name="connsiteY0" fmla="*/ 296962 h 379789"/>
              <a:gd name="connsiteX1" fmla="*/ 337364 w 3089672"/>
              <a:gd name="connsiteY1" fmla="*/ 287970 h 379789"/>
              <a:gd name="connsiteX2" fmla="*/ 720632 w 3089672"/>
              <a:gd name="connsiteY2" fmla="*/ 99125 h 379789"/>
              <a:gd name="connsiteX3" fmla="*/ 998715 w 3089672"/>
              <a:gd name="connsiteY3" fmla="*/ 271583 h 379789"/>
              <a:gd name="connsiteX4" fmla="*/ 1281402 w 3089672"/>
              <a:gd name="connsiteY4" fmla="*/ 361415 h 379789"/>
              <a:gd name="connsiteX5" fmla="*/ 1394665 w 3089672"/>
              <a:gd name="connsiteY5" fmla="*/ 368903 h 379789"/>
              <a:gd name="connsiteX6" fmla="*/ 1607396 w 3089672"/>
              <a:gd name="connsiteY6" fmla="*/ 244510 h 379789"/>
              <a:gd name="connsiteX7" fmla="*/ 1764203 w 3089672"/>
              <a:gd name="connsiteY7" fmla="*/ 136599 h 379789"/>
              <a:gd name="connsiteX8" fmla="*/ 1886453 w 3089672"/>
              <a:gd name="connsiteY8" fmla="*/ 81139 h 379789"/>
              <a:gd name="connsiteX9" fmla="*/ 2132605 w 3089672"/>
              <a:gd name="connsiteY9" fmla="*/ 82264 h 379789"/>
              <a:gd name="connsiteX10" fmla="*/ 2420316 w 3089672"/>
              <a:gd name="connsiteY10" fmla="*/ 1709 h 379789"/>
              <a:gd name="connsiteX11" fmla="*/ 2670545 w 3089672"/>
              <a:gd name="connsiteY11" fmla="*/ 45167 h 379789"/>
              <a:gd name="connsiteX12" fmla="*/ 2981519 w 3089672"/>
              <a:gd name="connsiteY12" fmla="*/ 1707 h 379789"/>
              <a:gd name="connsiteX13" fmla="*/ 3089672 w 3089672"/>
              <a:gd name="connsiteY13" fmla="*/ 3455 h 379789"/>
              <a:gd name="connsiteX0" fmla="*/ 0 w 2981519"/>
              <a:gd name="connsiteY0" fmla="*/ 295514 h 378341"/>
              <a:gd name="connsiteX1" fmla="*/ 337364 w 2981519"/>
              <a:gd name="connsiteY1" fmla="*/ 286522 h 378341"/>
              <a:gd name="connsiteX2" fmla="*/ 720632 w 2981519"/>
              <a:gd name="connsiteY2" fmla="*/ 97677 h 378341"/>
              <a:gd name="connsiteX3" fmla="*/ 998715 w 2981519"/>
              <a:gd name="connsiteY3" fmla="*/ 270135 h 378341"/>
              <a:gd name="connsiteX4" fmla="*/ 1281402 w 2981519"/>
              <a:gd name="connsiteY4" fmla="*/ 359967 h 378341"/>
              <a:gd name="connsiteX5" fmla="*/ 1394665 w 2981519"/>
              <a:gd name="connsiteY5" fmla="*/ 367455 h 378341"/>
              <a:gd name="connsiteX6" fmla="*/ 1607396 w 2981519"/>
              <a:gd name="connsiteY6" fmla="*/ 243062 h 378341"/>
              <a:gd name="connsiteX7" fmla="*/ 1764203 w 2981519"/>
              <a:gd name="connsiteY7" fmla="*/ 135151 h 378341"/>
              <a:gd name="connsiteX8" fmla="*/ 1886453 w 2981519"/>
              <a:gd name="connsiteY8" fmla="*/ 79691 h 378341"/>
              <a:gd name="connsiteX9" fmla="*/ 2132605 w 2981519"/>
              <a:gd name="connsiteY9" fmla="*/ 80816 h 378341"/>
              <a:gd name="connsiteX10" fmla="*/ 2420316 w 2981519"/>
              <a:gd name="connsiteY10" fmla="*/ 261 h 378341"/>
              <a:gd name="connsiteX11" fmla="*/ 2670545 w 2981519"/>
              <a:gd name="connsiteY11" fmla="*/ 43719 h 378341"/>
              <a:gd name="connsiteX12" fmla="*/ 2981519 w 2981519"/>
              <a:gd name="connsiteY12" fmla="*/ 259 h 378341"/>
              <a:gd name="connsiteX0" fmla="*/ 0 w 2886610"/>
              <a:gd name="connsiteY0" fmla="*/ 286521 h 378341"/>
              <a:gd name="connsiteX1" fmla="*/ 242455 w 2886610"/>
              <a:gd name="connsiteY1" fmla="*/ 286522 h 378341"/>
              <a:gd name="connsiteX2" fmla="*/ 625723 w 2886610"/>
              <a:gd name="connsiteY2" fmla="*/ 97677 h 378341"/>
              <a:gd name="connsiteX3" fmla="*/ 903806 w 2886610"/>
              <a:gd name="connsiteY3" fmla="*/ 270135 h 378341"/>
              <a:gd name="connsiteX4" fmla="*/ 1186493 w 2886610"/>
              <a:gd name="connsiteY4" fmla="*/ 359967 h 378341"/>
              <a:gd name="connsiteX5" fmla="*/ 1299756 w 2886610"/>
              <a:gd name="connsiteY5" fmla="*/ 367455 h 378341"/>
              <a:gd name="connsiteX6" fmla="*/ 1512487 w 2886610"/>
              <a:gd name="connsiteY6" fmla="*/ 243062 h 378341"/>
              <a:gd name="connsiteX7" fmla="*/ 1669294 w 2886610"/>
              <a:gd name="connsiteY7" fmla="*/ 135151 h 378341"/>
              <a:gd name="connsiteX8" fmla="*/ 1791544 w 2886610"/>
              <a:gd name="connsiteY8" fmla="*/ 79691 h 378341"/>
              <a:gd name="connsiteX9" fmla="*/ 2037696 w 2886610"/>
              <a:gd name="connsiteY9" fmla="*/ 80816 h 378341"/>
              <a:gd name="connsiteX10" fmla="*/ 2325407 w 2886610"/>
              <a:gd name="connsiteY10" fmla="*/ 261 h 378341"/>
              <a:gd name="connsiteX11" fmla="*/ 2575636 w 2886610"/>
              <a:gd name="connsiteY11" fmla="*/ 43719 h 378341"/>
              <a:gd name="connsiteX12" fmla="*/ 2886610 w 2886610"/>
              <a:gd name="connsiteY12" fmla="*/ 259 h 378341"/>
              <a:gd name="connsiteX0" fmla="*/ 0 w 2923748"/>
              <a:gd name="connsiteY0" fmla="*/ 286521 h 378341"/>
              <a:gd name="connsiteX1" fmla="*/ 279593 w 2923748"/>
              <a:gd name="connsiteY1" fmla="*/ 286522 h 378341"/>
              <a:gd name="connsiteX2" fmla="*/ 662861 w 2923748"/>
              <a:gd name="connsiteY2" fmla="*/ 97677 h 378341"/>
              <a:gd name="connsiteX3" fmla="*/ 940944 w 2923748"/>
              <a:gd name="connsiteY3" fmla="*/ 270135 h 378341"/>
              <a:gd name="connsiteX4" fmla="*/ 1223631 w 2923748"/>
              <a:gd name="connsiteY4" fmla="*/ 359967 h 378341"/>
              <a:gd name="connsiteX5" fmla="*/ 1336894 w 2923748"/>
              <a:gd name="connsiteY5" fmla="*/ 367455 h 378341"/>
              <a:gd name="connsiteX6" fmla="*/ 1549625 w 2923748"/>
              <a:gd name="connsiteY6" fmla="*/ 243062 h 378341"/>
              <a:gd name="connsiteX7" fmla="*/ 1706432 w 2923748"/>
              <a:gd name="connsiteY7" fmla="*/ 135151 h 378341"/>
              <a:gd name="connsiteX8" fmla="*/ 1828682 w 2923748"/>
              <a:gd name="connsiteY8" fmla="*/ 79691 h 378341"/>
              <a:gd name="connsiteX9" fmla="*/ 2074834 w 2923748"/>
              <a:gd name="connsiteY9" fmla="*/ 80816 h 378341"/>
              <a:gd name="connsiteX10" fmla="*/ 2362545 w 2923748"/>
              <a:gd name="connsiteY10" fmla="*/ 261 h 378341"/>
              <a:gd name="connsiteX11" fmla="*/ 2612774 w 2923748"/>
              <a:gd name="connsiteY11" fmla="*/ 43719 h 378341"/>
              <a:gd name="connsiteX12" fmla="*/ 2923748 w 2923748"/>
              <a:gd name="connsiteY12" fmla="*/ 259 h 378341"/>
              <a:gd name="connsiteX0" fmla="*/ 0 w 2923748"/>
              <a:gd name="connsiteY0" fmla="*/ 286521 h 382162"/>
              <a:gd name="connsiteX1" fmla="*/ 279593 w 2923748"/>
              <a:gd name="connsiteY1" fmla="*/ 286522 h 382162"/>
              <a:gd name="connsiteX2" fmla="*/ 662861 w 2923748"/>
              <a:gd name="connsiteY2" fmla="*/ 97677 h 382162"/>
              <a:gd name="connsiteX3" fmla="*/ 940944 w 2923748"/>
              <a:gd name="connsiteY3" fmla="*/ 270135 h 382162"/>
              <a:gd name="connsiteX4" fmla="*/ 1161733 w 2923748"/>
              <a:gd name="connsiteY4" fmla="*/ 368959 h 382162"/>
              <a:gd name="connsiteX5" fmla="*/ 1336894 w 2923748"/>
              <a:gd name="connsiteY5" fmla="*/ 367455 h 382162"/>
              <a:gd name="connsiteX6" fmla="*/ 1549625 w 2923748"/>
              <a:gd name="connsiteY6" fmla="*/ 243062 h 382162"/>
              <a:gd name="connsiteX7" fmla="*/ 1706432 w 2923748"/>
              <a:gd name="connsiteY7" fmla="*/ 135151 h 382162"/>
              <a:gd name="connsiteX8" fmla="*/ 1828682 w 2923748"/>
              <a:gd name="connsiteY8" fmla="*/ 79691 h 382162"/>
              <a:gd name="connsiteX9" fmla="*/ 2074834 w 2923748"/>
              <a:gd name="connsiteY9" fmla="*/ 80816 h 382162"/>
              <a:gd name="connsiteX10" fmla="*/ 2362545 w 2923748"/>
              <a:gd name="connsiteY10" fmla="*/ 261 h 382162"/>
              <a:gd name="connsiteX11" fmla="*/ 2612774 w 2923748"/>
              <a:gd name="connsiteY11" fmla="*/ 43719 h 382162"/>
              <a:gd name="connsiteX12" fmla="*/ 2923748 w 2923748"/>
              <a:gd name="connsiteY12" fmla="*/ 259 h 382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23748" h="382162">
                <a:moveTo>
                  <a:pt x="0" y="286521"/>
                </a:moveTo>
                <a:cubicBezTo>
                  <a:pt x="151461" y="289519"/>
                  <a:pt x="186642" y="310502"/>
                  <a:pt x="279593" y="286522"/>
                </a:cubicBezTo>
                <a:cubicBezTo>
                  <a:pt x="357499" y="255048"/>
                  <a:pt x="594322" y="85421"/>
                  <a:pt x="662861" y="97677"/>
                </a:cubicBezTo>
                <a:cubicBezTo>
                  <a:pt x="731400" y="109934"/>
                  <a:pt x="857799" y="224921"/>
                  <a:pt x="940944" y="270135"/>
                </a:cubicBezTo>
                <a:cubicBezTo>
                  <a:pt x="1024089" y="315349"/>
                  <a:pt x="1105370" y="351240"/>
                  <a:pt x="1161733" y="368959"/>
                </a:cubicBezTo>
                <a:cubicBezTo>
                  <a:pt x="1218096" y="386678"/>
                  <a:pt x="1282562" y="386939"/>
                  <a:pt x="1336894" y="367455"/>
                </a:cubicBezTo>
                <a:cubicBezTo>
                  <a:pt x="1391226" y="347971"/>
                  <a:pt x="1483221" y="286276"/>
                  <a:pt x="1549625" y="243062"/>
                </a:cubicBezTo>
                <a:cubicBezTo>
                  <a:pt x="1616029" y="199848"/>
                  <a:pt x="1660610" y="162380"/>
                  <a:pt x="1706432" y="135151"/>
                </a:cubicBezTo>
                <a:cubicBezTo>
                  <a:pt x="1752254" y="107923"/>
                  <a:pt x="1763155" y="79754"/>
                  <a:pt x="1828682" y="79691"/>
                </a:cubicBezTo>
                <a:cubicBezTo>
                  <a:pt x="1894209" y="79628"/>
                  <a:pt x="1985857" y="94054"/>
                  <a:pt x="2074834" y="80816"/>
                </a:cubicBezTo>
                <a:cubicBezTo>
                  <a:pt x="2163811" y="67578"/>
                  <a:pt x="2293521" y="4945"/>
                  <a:pt x="2362545" y="261"/>
                </a:cubicBezTo>
                <a:cubicBezTo>
                  <a:pt x="2431569" y="-4423"/>
                  <a:pt x="2523367" y="55709"/>
                  <a:pt x="2612774" y="43719"/>
                </a:cubicBezTo>
                <a:cubicBezTo>
                  <a:pt x="2702181" y="31729"/>
                  <a:pt x="2843577" y="4213"/>
                  <a:pt x="2923748" y="259"/>
                </a:cubicBezTo>
              </a:path>
            </a:pathLst>
          </a:custGeom>
          <a:noFill/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9" name="Oval 49">
            <a:extLst>
              <a:ext uri="{FF2B5EF4-FFF2-40B4-BE49-F238E27FC236}">
                <a16:creationId xmlns:a16="http://schemas.microsoft.com/office/drawing/2014/main" id="{01AC370D-200D-42A8-A68D-C32FBC1002E3}"/>
              </a:ext>
            </a:extLst>
          </p:cNvPr>
          <p:cNvSpPr/>
          <p:nvPr/>
        </p:nvSpPr>
        <p:spPr>
          <a:xfrm>
            <a:off x="4644133" y="1403955"/>
            <a:ext cx="148832" cy="144000"/>
          </a:xfrm>
          <a:prstGeom prst="ellipse">
            <a:avLst/>
          </a:prstGeom>
          <a:solidFill>
            <a:schemeClr val="accent3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490" tIns="36745" rIns="73490" bIns="36745" rtlCol="0" anchor="ctr"/>
          <a:lstStyle/>
          <a:p>
            <a:pPr algn="ctr"/>
            <a:endParaRPr lang="en-US" sz="1070"/>
          </a:p>
        </p:txBody>
      </p:sp>
      <p:sp>
        <p:nvSpPr>
          <p:cNvPr id="160" name="Freeform: Shape 125">
            <a:extLst>
              <a:ext uri="{FF2B5EF4-FFF2-40B4-BE49-F238E27FC236}">
                <a16:creationId xmlns:a16="http://schemas.microsoft.com/office/drawing/2014/main" id="{267F8747-194D-490F-BFB7-BF3A67EDABBD}"/>
              </a:ext>
            </a:extLst>
          </p:cNvPr>
          <p:cNvSpPr/>
          <p:nvPr/>
        </p:nvSpPr>
        <p:spPr>
          <a:xfrm>
            <a:off x="6593157" y="4674837"/>
            <a:ext cx="746543" cy="357277"/>
          </a:xfrm>
          <a:custGeom>
            <a:avLst/>
            <a:gdLst>
              <a:gd name="connsiteX0" fmla="*/ 0 w 511124"/>
              <a:gd name="connsiteY0" fmla="*/ 0 h 198678"/>
              <a:gd name="connsiteX1" fmla="*/ 328612 w 511124"/>
              <a:gd name="connsiteY1" fmla="*/ 180975 h 198678"/>
              <a:gd name="connsiteX2" fmla="*/ 497681 w 511124"/>
              <a:gd name="connsiteY2" fmla="*/ 190500 h 198678"/>
              <a:gd name="connsiteX3" fmla="*/ 488156 w 511124"/>
              <a:gd name="connsiteY3" fmla="*/ 169069 h 198678"/>
              <a:gd name="connsiteX0" fmla="*/ 0 w 513505"/>
              <a:gd name="connsiteY0" fmla="*/ 0 h 262433"/>
              <a:gd name="connsiteX1" fmla="*/ 330993 w 513505"/>
              <a:gd name="connsiteY1" fmla="*/ 240506 h 262433"/>
              <a:gd name="connsiteX2" fmla="*/ 500062 w 513505"/>
              <a:gd name="connsiteY2" fmla="*/ 250031 h 262433"/>
              <a:gd name="connsiteX3" fmla="*/ 490537 w 513505"/>
              <a:gd name="connsiteY3" fmla="*/ 228600 h 262433"/>
              <a:gd name="connsiteX0" fmla="*/ 0 w 513505"/>
              <a:gd name="connsiteY0" fmla="*/ 0 h 262433"/>
              <a:gd name="connsiteX1" fmla="*/ 330993 w 513505"/>
              <a:gd name="connsiteY1" fmla="*/ 240506 h 262433"/>
              <a:gd name="connsiteX2" fmla="*/ 500062 w 513505"/>
              <a:gd name="connsiteY2" fmla="*/ 250031 h 262433"/>
              <a:gd name="connsiteX3" fmla="*/ 490537 w 513505"/>
              <a:gd name="connsiteY3" fmla="*/ 228600 h 262433"/>
              <a:gd name="connsiteX0" fmla="*/ 0 w 606271"/>
              <a:gd name="connsiteY0" fmla="*/ 0 h 288638"/>
              <a:gd name="connsiteX1" fmla="*/ 330993 w 606271"/>
              <a:gd name="connsiteY1" fmla="*/ 240506 h 288638"/>
              <a:gd name="connsiteX2" fmla="*/ 602455 w 606271"/>
              <a:gd name="connsiteY2" fmla="*/ 288131 h 288638"/>
              <a:gd name="connsiteX3" fmla="*/ 490537 w 606271"/>
              <a:gd name="connsiteY3" fmla="*/ 228600 h 288638"/>
              <a:gd name="connsiteX0" fmla="*/ 0 w 806437"/>
              <a:gd name="connsiteY0" fmla="*/ 0 h 293450"/>
              <a:gd name="connsiteX1" fmla="*/ 330993 w 806437"/>
              <a:gd name="connsiteY1" fmla="*/ 240506 h 293450"/>
              <a:gd name="connsiteX2" fmla="*/ 602455 w 806437"/>
              <a:gd name="connsiteY2" fmla="*/ 288131 h 293450"/>
              <a:gd name="connsiteX3" fmla="*/ 804862 w 806437"/>
              <a:gd name="connsiteY3" fmla="*/ 285750 h 293450"/>
              <a:gd name="connsiteX0" fmla="*/ 0 w 911212"/>
              <a:gd name="connsiteY0" fmla="*/ 0 h 374412"/>
              <a:gd name="connsiteX1" fmla="*/ 435768 w 911212"/>
              <a:gd name="connsiteY1" fmla="*/ 321468 h 374412"/>
              <a:gd name="connsiteX2" fmla="*/ 707230 w 911212"/>
              <a:gd name="connsiteY2" fmla="*/ 369093 h 374412"/>
              <a:gd name="connsiteX3" fmla="*/ 909637 w 911212"/>
              <a:gd name="connsiteY3" fmla="*/ 366712 h 374412"/>
              <a:gd name="connsiteX0" fmla="*/ 0 w 908831"/>
              <a:gd name="connsiteY0" fmla="*/ 0 h 407749"/>
              <a:gd name="connsiteX1" fmla="*/ 433387 w 908831"/>
              <a:gd name="connsiteY1" fmla="*/ 354805 h 407749"/>
              <a:gd name="connsiteX2" fmla="*/ 704849 w 908831"/>
              <a:gd name="connsiteY2" fmla="*/ 402430 h 407749"/>
              <a:gd name="connsiteX3" fmla="*/ 907256 w 908831"/>
              <a:gd name="connsiteY3" fmla="*/ 400049 h 407749"/>
              <a:gd name="connsiteX0" fmla="*/ 0 w 908372"/>
              <a:gd name="connsiteY0" fmla="*/ 0 h 407749"/>
              <a:gd name="connsiteX1" fmla="*/ 433387 w 908372"/>
              <a:gd name="connsiteY1" fmla="*/ 354805 h 407749"/>
              <a:gd name="connsiteX2" fmla="*/ 640556 w 908372"/>
              <a:gd name="connsiteY2" fmla="*/ 402430 h 407749"/>
              <a:gd name="connsiteX3" fmla="*/ 907256 w 908372"/>
              <a:gd name="connsiteY3" fmla="*/ 400049 h 407749"/>
              <a:gd name="connsiteX0" fmla="*/ 0 w 908382"/>
              <a:gd name="connsiteY0" fmla="*/ 0 h 410568"/>
              <a:gd name="connsiteX1" fmla="*/ 421481 w 908382"/>
              <a:gd name="connsiteY1" fmla="*/ 314324 h 410568"/>
              <a:gd name="connsiteX2" fmla="*/ 640556 w 908382"/>
              <a:gd name="connsiteY2" fmla="*/ 402430 h 410568"/>
              <a:gd name="connsiteX3" fmla="*/ 907256 w 908382"/>
              <a:gd name="connsiteY3" fmla="*/ 400049 h 410568"/>
              <a:gd name="connsiteX0" fmla="*/ 0 w 908111"/>
              <a:gd name="connsiteY0" fmla="*/ 0 h 406768"/>
              <a:gd name="connsiteX1" fmla="*/ 421481 w 908111"/>
              <a:gd name="connsiteY1" fmla="*/ 314324 h 406768"/>
              <a:gd name="connsiteX2" fmla="*/ 571500 w 908111"/>
              <a:gd name="connsiteY2" fmla="*/ 395286 h 406768"/>
              <a:gd name="connsiteX3" fmla="*/ 907256 w 908111"/>
              <a:gd name="connsiteY3" fmla="*/ 400049 h 406768"/>
              <a:gd name="connsiteX0" fmla="*/ 0 w 908118"/>
              <a:gd name="connsiteY0" fmla="*/ 0 h 403406"/>
              <a:gd name="connsiteX1" fmla="*/ 421481 w 908118"/>
              <a:gd name="connsiteY1" fmla="*/ 314324 h 403406"/>
              <a:gd name="connsiteX2" fmla="*/ 571500 w 908118"/>
              <a:gd name="connsiteY2" fmla="*/ 395286 h 403406"/>
              <a:gd name="connsiteX3" fmla="*/ 907256 w 908118"/>
              <a:gd name="connsiteY3" fmla="*/ 400049 h 403406"/>
              <a:gd name="connsiteX0" fmla="*/ 0 w 860624"/>
              <a:gd name="connsiteY0" fmla="*/ 0 h 404049"/>
              <a:gd name="connsiteX1" fmla="*/ 421481 w 860624"/>
              <a:gd name="connsiteY1" fmla="*/ 314324 h 404049"/>
              <a:gd name="connsiteX2" fmla="*/ 571500 w 860624"/>
              <a:gd name="connsiteY2" fmla="*/ 395286 h 404049"/>
              <a:gd name="connsiteX3" fmla="*/ 859631 w 860624"/>
              <a:gd name="connsiteY3" fmla="*/ 395286 h 404049"/>
              <a:gd name="connsiteX0" fmla="*/ 0 w 848717"/>
              <a:gd name="connsiteY0" fmla="*/ 0 h 389761"/>
              <a:gd name="connsiteX1" fmla="*/ 409574 w 848717"/>
              <a:gd name="connsiteY1" fmla="*/ 300036 h 389761"/>
              <a:gd name="connsiteX2" fmla="*/ 559593 w 848717"/>
              <a:gd name="connsiteY2" fmla="*/ 380998 h 389761"/>
              <a:gd name="connsiteX3" fmla="*/ 847724 w 848717"/>
              <a:gd name="connsiteY3" fmla="*/ 380998 h 389761"/>
              <a:gd name="connsiteX0" fmla="*/ 0 w 848847"/>
              <a:gd name="connsiteY0" fmla="*/ 0 h 382707"/>
              <a:gd name="connsiteX1" fmla="*/ 409574 w 848847"/>
              <a:gd name="connsiteY1" fmla="*/ 300036 h 382707"/>
              <a:gd name="connsiteX2" fmla="*/ 588168 w 848847"/>
              <a:gd name="connsiteY2" fmla="*/ 342898 h 382707"/>
              <a:gd name="connsiteX3" fmla="*/ 847724 w 848847"/>
              <a:gd name="connsiteY3" fmla="*/ 380998 h 382707"/>
              <a:gd name="connsiteX0" fmla="*/ 0 w 877292"/>
              <a:gd name="connsiteY0" fmla="*/ 0 h 348630"/>
              <a:gd name="connsiteX1" fmla="*/ 409574 w 877292"/>
              <a:gd name="connsiteY1" fmla="*/ 300036 h 348630"/>
              <a:gd name="connsiteX2" fmla="*/ 588168 w 877292"/>
              <a:gd name="connsiteY2" fmla="*/ 342898 h 348630"/>
              <a:gd name="connsiteX3" fmla="*/ 876299 w 877292"/>
              <a:gd name="connsiteY3" fmla="*/ 333373 h 348630"/>
              <a:gd name="connsiteX0" fmla="*/ 0 w 698918"/>
              <a:gd name="connsiteY0" fmla="*/ 0 h 357277"/>
              <a:gd name="connsiteX1" fmla="*/ 409574 w 698918"/>
              <a:gd name="connsiteY1" fmla="*/ 300036 h 357277"/>
              <a:gd name="connsiteX2" fmla="*/ 588168 w 698918"/>
              <a:gd name="connsiteY2" fmla="*/ 342898 h 357277"/>
              <a:gd name="connsiteX3" fmla="*/ 695324 w 698918"/>
              <a:gd name="connsiteY3" fmla="*/ 352423 h 357277"/>
              <a:gd name="connsiteX0" fmla="*/ 0 w 698918"/>
              <a:gd name="connsiteY0" fmla="*/ 0 h 357277"/>
              <a:gd name="connsiteX1" fmla="*/ 323849 w 698918"/>
              <a:gd name="connsiteY1" fmla="*/ 271461 h 357277"/>
              <a:gd name="connsiteX2" fmla="*/ 588168 w 698918"/>
              <a:gd name="connsiteY2" fmla="*/ 342898 h 357277"/>
              <a:gd name="connsiteX3" fmla="*/ 695324 w 698918"/>
              <a:gd name="connsiteY3" fmla="*/ 352423 h 357277"/>
              <a:gd name="connsiteX0" fmla="*/ 0 w 698918"/>
              <a:gd name="connsiteY0" fmla="*/ 0 h 357277"/>
              <a:gd name="connsiteX1" fmla="*/ 323849 w 698918"/>
              <a:gd name="connsiteY1" fmla="*/ 271461 h 357277"/>
              <a:gd name="connsiteX2" fmla="*/ 588168 w 698918"/>
              <a:gd name="connsiteY2" fmla="*/ 342898 h 357277"/>
              <a:gd name="connsiteX3" fmla="*/ 695324 w 698918"/>
              <a:gd name="connsiteY3" fmla="*/ 352423 h 357277"/>
              <a:gd name="connsiteX0" fmla="*/ 0 w 746543"/>
              <a:gd name="connsiteY0" fmla="*/ 0 h 357277"/>
              <a:gd name="connsiteX1" fmla="*/ 371474 w 746543"/>
              <a:gd name="connsiteY1" fmla="*/ 271461 h 357277"/>
              <a:gd name="connsiteX2" fmla="*/ 635793 w 746543"/>
              <a:gd name="connsiteY2" fmla="*/ 342898 h 357277"/>
              <a:gd name="connsiteX3" fmla="*/ 742949 w 746543"/>
              <a:gd name="connsiteY3" fmla="*/ 352423 h 357277"/>
              <a:gd name="connsiteX0" fmla="*/ 0 w 746543"/>
              <a:gd name="connsiteY0" fmla="*/ 0 h 357277"/>
              <a:gd name="connsiteX1" fmla="*/ 371474 w 746543"/>
              <a:gd name="connsiteY1" fmla="*/ 271461 h 357277"/>
              <a:gd name="connsiteX2" fmla="*/ 635793 w 746543"/>
              <a:gd name="connsiteY2" fmla="*/ 342898 h 357277"/>
              <a:gd name="connsiteX3" fmla="*/ 742949 w 746543"/>
              <a:gd name="connsiteY3" fmla="*/ 352423 h 357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6543" h="357277">
                <a:moveTo>
                  <a:pt x="0" y="0"/>
                </a:moveTo>
                <a:cubicBezTo>
                  <a:pt x="184744" y="62705"/>
                  <a:pt x="265509" y="214311"/>
                  <a:pt x="371474" y="271461"/>
                </a:cubicBezTo>
                <a:cubicBezTo>
                  <a:pt x="477440" y="328611"/>
                  <a:pt x="562768" y="329404"/>
                  <a:pt x="635793" y="342898"/>
                </a:cubicBezTo>
                <a:cubicBezTo>
                  <a:pt x="708818" y="356392"/>
                  <a:pt x="761007" y="362146"/>
                  <a:pt x="742949" y="352423"/>
                </a:cubicBezTo>
              </a:path>
            </a:pathLst>
          </a:custGeom>
          <a:noFill/>
          <a:ln w="1905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pic>
        <p:nvPicPr>
          <p:cNvPr id="161" name="Picture 4">
            <a:extLst>
              <a:ext uri="{FF2B5EF4-FFF2-40B4-BE49-F238E27FC236}">
                <a16:creationId xmlns:a16="http://schemas.microsoft.com/office/drawing/2014/main" id="{AC8267FE-8429-42D3-A2B4-C0E684477D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5556" b="89630" l="16561" r="8407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4681" y="4853475"/>
            <a:ext cx="252262" cy="2167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2" name="Picture 2" descr="C:\Users\Z3176\Documents\2017\OPI tréning\fotók\netural face.png">
            <a:extLst>
              <a:ext uri="{FF2B5EF4-FFF2-40B4-BE49-F238E27FC236}">
                <a16:creationId xmlns:a16="http://schemas.microsoft.com/office/drawing/2014/main" id="{0BB5A18F-0760-4A84-A570-6D8447755C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895" y="4798092"/>
            <a:ext cx="170417" cy="170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" name="Picture 117">
            <a:extLst>
              <a:ext uri="{FF2B5EF4-FFF2-40B4-BE49-F238E27FC236}">
                <a16:creationId xmlns:a16="http://schemas.microsoft.com/office/drawing/2014/main" id="{556E9AB1-679F-464C-B994-69C35DC1F0F5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3822" y="4539613"/>
            <a:ext cx="166468" cy="166468"/>
          </a:xfrm>
          <a:prstGeom prst="rect">
            <a:avLst/>
          </a:prstGeom>
        </p:spPr>
      </p:pic>
      <p:pic>
        <p:nvPicPr>
          <p:cNvPr id="164" name="Picture 117">
            <a:extLst>
              <a:ext uri="{FF2B5EF4-FFF2-40B4-BE49-F238E27FC236}">
                <a16:creationId xmlns:a16="http://schemas.microsoft.com/office/drawing/2014/main" id="{E9BFACC5-AB7B-4DBF-99AF-C49D7667E6F7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5052" y="4624955"/>
            <a:ext cx="166468" cy="166468"/>
          </a:xfrm>
          <a:prstGeom prst="rect">
            <a:avLst/>
          </a:prstGeom>
        </p:spPr>
      </p:pic>
      <p:pic>
        <p:nvPicPr>
          <p:cNvPr id="165" name="Picture 2" descr="C:\Users\Z3176\Documents\2017\OPI tréning\fotók\netural face.png">
            <a:extLst>
              <a:ext uri="{FF2B5EF4-FFF2-40B4-BE49-F238E27FC236}">
                <a16:creationId xmlns:a16="http://schemas.microsoft.com/office/drawing/2014/main" id="{1B74B30F-93EC-44FB-AACE-6262EF2ECD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0368" y="4722962"/>
            <a:ext cx="170417" cy="170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6" name="Picture 117">
            <a:extLst>
              <a:ext uri="{FF2B5EF4-FFF2-40B4-BE49-F238E27FC236}">
                <a16:creationId xmlns:a16="http://schemas.microsoft.com/office/drawing/2014/main" id="{ECB2C8CA-A9FB-45A8-A4EE-EDEBACCF48F0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4888" y="4553035"/>
            <a:ext cx="166468" cy="166468"/>
          </a:xfrm>
          <a:prstGeom prst="rect">
            <a:avLst/>
          </a:prstGeom>
        </p:spPr>
      </p:pic>
      <p:pic>
        <p:nvPicPr>
          <p:cNvPr id="167" name="Picture 117">
            <a:extLst>
              <a:ext uri="{FF2B5EF4-FFF2-40B4-BE49-F238E27FC236}">
                <a16:creationId xmlns:a16="http://schemas.microsoft.com/office/drawing/2014/main" id="{68C96D7F-E696-48FE-93AE-0124046C3977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2336" y="4553035"/>
            <a:ext cx="166468" cy="166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320257"/>
      </p:ext>
    </p:extLst>
  </p:cSld>
  <p:clrMapOvr>
    <a:masterClrMapping/>
  </p:clrMapOvr>
  <p:transition spd="med">
    <p:pull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SIS" val="EONVorlage_BrixSans"/>
  <p:tag name="VERSION" val="1.3"/>
</p:tagLst>
</file>

<file path=ppt/theme/theme1.xml><?xml version="1.0" encoding="utf-8"?>
<a:theme xmlns:a="http://schemas.openxmlformats.org/drawingml/2006/main" name="e-on Enjoyment Template">
  <a:themeElements>
    <a:clrScheme name="EON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EA1C0A"/>
      </a:accent1>
      <a:accent2>
        <a:srgbClr val="B00402"/>
      </a:accent2>
      <a:accent3>
        <a:srgbClr val="5CC1CB"/>
      </a:accent3>
      <a:accent4>
        <a:srgbClr val="E3E000"/>
      </a:accent4>
      <a:accent5>
        <a:srgbClr val="C44341"/>
      </a:accent5>
      <a:accent6>
        <a:srgbClr val="85D1D8"/>
      </a:accent6>
      <a:hlink>
        <a:srgbClr val="0000FF"/>
      </a:hlink>
      <a:folHlink>
        <a:srgbClr val="800080"/>
      </a:folHlink>
    </a:clrScheme>
    <a:fontScheme name="EON Brix Sans">
      <a:majorFont>
        <a:latin typeface="EON Brix Sans Black"/>
        <a:ea typeface=""/>
        <a:cs typeface=""/>
      </a:majorFont>
      <a:minorFont>
        <a:latin typeface="EON Brix Sans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EON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EA1C0A"/>
        </a:accent1>
        <a:accent2>
          <a:srgbClr val="B00402"/>
        </a:accent2>
        <a:accent3>
          <a:srgbClr val="5CC1CB"/>
        </a:accent3>
        <a:accent4>
          <a:srgbClr val="E3E000"/>
        </a:accent4>
        <a:accent5>
          <a:srgbClr val="C44341"/>
        </a:accent5>
        <a:accent6>
          <a:srgbClr val="85D1D8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custClrLst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Bordeaux 75%">
      <a:srgbClr val="C44341"/>
    </a:custClr>
    <a:custClr name="Turquoise 75%">
      <a:srgbClr val="85D1D8"/>
    </a:custClr>
    <a:custClr name="Yellow 75%">
      <a:srgbClr val="EAE840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Bordeaux 50%">
      <a:srgbClr val="D78180"/>
    </a:custClr>
    <a:custClr name="Turquoise 50%">
      <a:srgbClr val="ADE0E5"/>
    </a:custClr>
    <a:custClr name="Yellow 50%">
      <a:srgbClr val="F1EF7F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Bordeaux 25%">
      <a:srgbClr val="EBC0C0"/>
    </a:custClr>
    <a:custClr name="Turquoise 25%">
      <a:srgbClr val="D6EFF2"/>
    </a:custClr>
    <a:custClr name="Yellow 25%">
      <a:srgbClr val="F8F7BF"/>
    </a:custClr>
    <a:custClr name=" ">
      <a:srgbClr val="FFFFFF"/>
    </a:custClr>
    <a:custClr name=" ">
      <a:srgbClr val="FFFFFF"/>
    </a:custClr>
  </a:custClr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um" ma:contentTypeID="0x01010079ACDEF7D903BC41955B0B207E9D5AE8" ma:contentTypeVersion="0" ma:contentTypeDescription="Új dokumentum létrehozása." ma:contentTypeScope="" ma:versionID="3e821b7312943b0c80dd204eb67d1900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08dee037046ad32af3116d3be75d37a6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artalomtípus"/>
        <xsd:element ref="dc:title" minOccurs="0" maxOccurs="1" ma:index="4" ma:displayName="Cím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F76BE11-4742-4276-9471-E52F481B365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4A9EB2B9-BD79-42B8-9299-A95319A05A3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B950CC3-05F5-4056-BFF3-1AD68C780584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EON_Presentation</Template>
  <TotalTime>4</TotalTime>
  <Words>806</Words>
  <Application>Microsoft Office PowerPoint</Application>
  <PresentationFormat>Diavetítés a képernyőre (16:9 oldalarány)</PresentationFormat>
  <Paragraphs>196</Paragraphs>
  <Slides>3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</vt:i4>
      </vt:variant>
    </vt:vector>
  </HeadingPairs>
  <TitlesOfParts>
    <vt:vector size="9" baseType="lpstr">
      <vt:lpstr>Arial</vt:lpstr>
      <vt:lpstr>Calibri</vt:lpstr>
      <vt:lpstr>EON Brix Sans</vt:lpstr>
      <vt:lpstr>EON Brix Sans Black</vt:lpstr>
      <vt:lpstr>Symbol</vt:lpstr>
      <vt:lpstr>e-on Enjoyment Template</vt:lpstr>
      <vt:lpstr>Beilleszkedési folyamat</vt:lpstr>
      <vt:lpstr>Beilleszkedési folyamat</vt:lpstr>
      <vt:lpstr>Beilleszkedési folyamat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E.ON PowerPoint</dc:title>
  <dc:creator>Kurdits, Tamás</dc:creator>
  <dc:description/>
  <cp:lastModifiedBy>Ujhelyiné Polónyi Petra</cp:lastModifiedBy>
  <cp:revision>303</cp:revision>
  <cp:lastPrinted>2019-05-30T10:00:55Z</cp:lastPrinted>
  <dcterms:created xsi:type="dcterms:W3CDTF">2019-01-29T17:40:09Z</dcterms:created>
  <dcterms:modified xsi:type="dcterms:W3CDTF">2022-07-13T09:17:05Z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0x01010079ACDEF7D903BC41955B0B207E9D5AE8</vt:lpwstr>
  </property>
</Properties>
</file>