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7" r:id="rId5"/>
    <p:sldId id="258" r:id="rId6"/>
  </p:sldIdLst>
  <p:sldSz cx="9144000" cy="5143500" type="screen16x9"/>
  <p:notesSz cx="6858000" cy="9144000"/>
  <p:custDataLst>
    <p:tags r:id="rId9"/>
  </p:custDataLst>
  <p:defaultTextStyle>
    <a:defPPr>
      <a:defRPr lang="de-DE"/>
    </a:defPPr>
    <a:lvl1pPr marL="0" algn="l" defTabSz="914400" rtl="0" eaLnBrk="1" latinLnBrk="0" hangingPunct="1">
      <a:defRPr kumimoji="0" lang="de-DE" sz="1400" b="0" i="0" u="none" kern="1200" baseline="0">
        <a:solidFill>
          <a:schemeClr val="tx1"/>
        </a:solidFill>
        <a:latin typeface="EON Brix Sans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7">
          <p15:clr>
            <a:srgbClr val="A4A3A4"/>
          </p15:clr>
        </p15:guide>
        <p15:guide id="2" orient="horz" pos="862">
          <p15:clr>
            <a:srgbClr val="A4A3A4"/>
          </p15:clr>
        </p15:guide>
        <p15:guide id="3" orient="horz" pos="3004">
          <p15:clr>
            <a:srgbClr val="A4A3A4"/>
          </p15:clr>
        </p15:guide>
        <p15:guide id="4" orient="horz" pos="2785">
          <p15:clr>
            <a:srgbClr val="A4A3A4"/>
          </p15:clr>
        </p15:guide>
        <p15:guide id="5" pos="986">
          <p15:clr>
            <a:srgbClr val="A4A3A4"/>
          </p15:clr>
        </p15:guide>
        <p15:guide id="6" pos="1146">
          <p15:clr>
            <a:srgbClr val="A4A3A4"/>
          </p15:clr>
        </p15:guide>
        <p15:guide id="7" pos="1894">
          <p15:clr>
            <a:srgbClr val="A4A3A4"/>
          </p15:clr>
        </p15:guide>
        <p15:guide id="8" pos="2053">
          <p15:clr>
            <a:srgbClr val="A4A3A4"/>
          </p15:clr>
        </p15:guide>
        <p15:guide id="9" pos="2801">
          <p15:clr>
            <a:srgbClr val="A4A3A4"/>
          </p15:clr>
        </p15:guide>
        <p15:guide id="10" pos="2960">
          <p15:clr>
            <a:srgbClr val="A4A3A4"/>
          </p15:clr>
        </p15:guide>
        <p15:guide id="11" pos="3707">
          <p15:clr>
            <a:srgbClr val="A4A3A4"/>
          </p15:clr>
        </p15:guide>
        <p15:guide id="12" pos="3866">
          <p15:clr>
            <a:srgbClr val="A4A3A4"/>
          </p15:clr>
        </p15:guide>
        <p15:guide id="13" pos="4614">
          <p15:clr>
            <a:srgbClr val="A4A3A4"/>
          </p15:clr>
        </p15:guide>
        <p15:guide id="14" pos="4773">
          <p15:clr>
            <a:srgbClr val="A4A3A4"/>
          </p15:clr>
        </p15:guide>
        <p15:guide id="15" pos="5522">
          <p15:clr>
            <a:srgbClr val="A4A3A4"/>
          </p15:clr>
        </p15:guide>
        <p15:guide id="16" pos="23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A1C0A"/>
    <a:srgbClr val="5CC1CB"/>
    <a:srgbClr val="000000"/>
    <a:srgbClr val="E3E000"/>
    <a:srgbClr val="B004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143ADC-EFBA-4257-BD48-0D7B562344DC}" v="1" dt="2022-07-13T09:31:20.3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napToObjects="1">
      <p:cViewPr varScale="1">
        <p:scale>
          <a:sx n="88" d="100"/>
          <a:sy n="88" d="100"/>
        </p:scale>
        <p:origin x="684" y="64"/>
      </p:cViewPr>
      <p:guideLst>
        <p:guide orient="horz" pos="237"/>
        <p:guide orient="horz" pos="862"/>
        <p:guide orient="horz" pos="3004"/>
        <p:guide orient="horz" pos="2785"/>
        <p:guide pos="986"/>
        <p:guide pos="1146"/>
        <p:guide pos="1894"/>
        <p:guide pos="2053"/>
        <p:guide pos="2801"/>
        <p:guide pos="2960"/>
        <p:guide pos="3707"/>
        <p:guide pos="3866"/>
        <p:guide pos="4614"/>
        <p:guide pos="4773"/>
        <p:guide pos="5522"/>
        <p:guide pos="23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1" d="100"/>
          <a:sy n="51" d="100"/>
        </p:scale>
        <p:origin x="-2004" y="-4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jhelyiné Polónyi Petra" userId="f4fce118-091e-4159-a18f-dbf2f1267ea4" providerId="ADAL" clId="{9A143ADC-EFBA-4257-BD48-0D7B562344DC}"/>
    <pc:docChg chg="modSld">
      <pc:chgData name="Ujhelyiné Polónyi Petra" userId="f4fce118-091e-4159-a18f-dbf2f1267ea4" providerId="ADAL" clId="{9A143ADC-EFBA-4257-BD48-0D7B562344DC}" dt="2022-07-13T09:31:50.913" v="1" actId="207"/>
      <pc:docMkLst>
        <pc:docMk/>
      </pc:docMkLst>
      <pc:sldChg chg="modSp mod">
        <pc:chgData name="Ujhelyiné Polónyi Petra" userId="f4fce118-091e-4159-a18f-dbf2f1267ea4" providerId="ADAL" clId="{9A143ADC-EFBA-4257-BD48-0D7B562344DC}" dt="2022-07-13T09:31:50.913" v="1" actId="207"/>
        <pc:sldMkLst>
          <pc:docMk/>
          <pc:sldMk cId="3216755777" sldId="257"/>
        </pc:sldMkLst>
        <pc:graphicFrameChg chg="mod modGraphic">
          <ac:chgData name="Ujhelyiné Polónyi Petra" userId="f4fce118-091e-4159-a18f-dbf2f1267ea4" providerId="ADAL" clId="{9A143ADC-EFBA-4257-BD48-0D7B562344DC}" dt="2022-07-13T09:31:50.913" v="1" actId="207"/>
          <ac:graphicFrameMkLst>
            <pc:docMk/>
            <pc:sldMk cId="3216755777" sldId="257"/>
            <ac:graphicFrameMk id="6" creationId="{1F5DC8EA-C5B9-4359-AEB8-D6B8063773DF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0D3571-799C-4AB9-983E-7A9308EE5B1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C7C18C5D-065A-4D3A-931E-D27B106B9938}">
      <dgm:prSet phldrT="[Szöveg]"/>
      <dgm:spPr/>
      <dgm:t>
        <a:bodyPr/>
        <a:lstStyle/>
        <a:p>
          <a:r>
            <a:rPr lang="hu-HU" b="1" u="sng" dirty="0"/>
            <a:t>Vezető</a:t>
          </a:r>
        </a:p>
        <a:p>
          <a:r>
            <a:rPr lang="hu-HU" i="1" dirty="0"/>
            <a:t>Jelen van, támogat, elismer, </a:t>
          </a:r>
          <a:r>
            <a:rPr lang="hu-HU" i="1" dirty="0">
              <a:solidFill>
                <a:schemeClr val="bg1"/>
              </a:solidFill>
            </a:rPr>
            <a:t>tervez</a:t>
          </a:r>
          <a:endParaRPr lang="hu-HU" dirty="0">
            <a:solidFill>
              <a:schemeClr val="bg1"/>
            </a:solidFill>
          </a:endParaRPr>
        </a:p>
      </dgm:t>
    </dgm:pt>
    <dgm:pt modelId="{D6699D19-05F1-486D-BFC5-160514D1492F}" type="parTrans" cxnId="{67D5AC09-9B13-4482-8B3D-510C8664003F}">
      <dgm:prSet/>
      <dgm:spPr/>
      <dgm:t>
        <a:bodyPr/>
        <a:lstStyle/>
        <a:p>
          <a:endParaRPr lang="hu-HU"/>
        </a:p>
      </dgm:t>
    </dgm:pt>
    <dgm:pt modelId="{E4834992-CFCA-4CBD-A830-4149CC679A5A}" type="sibTrans" cxnId="{67D5AC09-9B13-4482-8B3D-510C8664003F}">
      <dgm:prSet/>
      <dgm:spPr>
        <a:solidFill>
          <a:srgbClr val="ADE0E5"/>
        </a:solidFill>
      </dgm:spPr>
      <dgm:t>
        <a:bodyPr/>
        <a:lstStyle/>
        <a:p>
          <a:endParaRPr lang="hu-HU">
            <a:solidFill>
              <a:srgbClr val="FFC000"/>
            </a:solidFill>
          </a:endParaRPr>
        </a:p>
      </dgm:t>
    </dgm:pt>
    <dgm:pt modelId="{1E82793B-A980-427B-94B8-18CD9E2D49B3}">
      <dgm:prSet phldrT="[Szöveg]" custT="1"/>
      <dgm:spPr/>
      <dgm:t>
        <a:bodyPr/>
        <a:lstStyle/>
        <a:p>
          <a:r>
            <a:rPr lang="hu-HU" sz="1400" b="1" u="sng" dirty="0"/>
            <a:t>Támogatott</a:t>
          </a:r>
        </a:p>
        <a:p>
          <a:r>
            <a:rPr lang="hu-HU" sz="1400" i="1" dirty="0"/>
            <a:t>Nyitott, figyel, tanul, </a:t>
          </a:r>
          <a:r>
            <a:rPr lang="hu-HU" sz="1400" i="1" dirty="0">
              <a:solidFill>
                <a:schemeClr val="bg1"/>
              </a:solidFill>
            </a:rPr>
            <a:t>kérdez</a:t>
          </a:r>
          <a:endParaRPr lang="hu-HU" sz="1400" dirty="0">
            <a:solidFill>
              <a:schemeClr val="bg1"/>
            </a:solidFill>
          </a:endParaRPr>
        </a:p>
      </dgm:t>
    </dgm:pt>
    <dgm:pt modelId="{738A2EBE-7C69-4480-A74C-678864AC0183}" type="parTrans" cxnId="{82AAE605-3E12-47EC-94FF-65266E21700A}">
      <dgm:prSet/>
      <dgm:spPr/>
      <dgm:t>
        <a:bodyPr/>
        <a:lstStyle/>
        <a:p>
          <a:endParaRPr lang="hu-HU"/>
        </a:p>
      </dgm:t>
    </dgm:pt>
    <dgm:pt modelId="{48405B6B-EB57-4F89-9149-D27DE14DF291}" type="sibTrans" cxnId="{82AAE605-3E12-47EC-94FF-65266E21700A}">
      <dgm:prSet/>
      <dgm:spPr>
        <a:solidFill>
          <a:srgbClr val="F1EF7F"/>
        </a:solidFill>
      </dgm:spPr>
      <dgm:t>
        <a:bodyPr/>
        <a:lstStyle/>
        <a:p>
          <a:endParaRPr lang="hu-HU"/>
        </a:p>
      </dgm:t>
    </dgm:pt>
    <dgm:pt modelId="{7061111F-6C24-4FB7-94D5-A9EC378026BF}">
      <dgm:prSet phldrT="[Szöveg]" custT="1"/>
      <dgm:spPr/>
      <dgm:t>
        <a:bodyPr/>
        <a:lstStyle/>
        <a:p>
          <a:r>
            <a:rPr lang="hu-HU" sz="1400" b="1" u="sng" dirty="0"/>
            <a:t>Támogató</a:t>
          </a:r>
        </a:p>
        <a:p>
          <a:r>
            <a:rPr lang="hu-HU" sz="1400" i="1" dirty="0"/>
            <a:t>Fejleszt, mér, tervez, </a:t>
          </a:r>
          <a:r>
            <a:rPr lang="hu-HU" sz="1400" i="1" dirty="0">
              <a:solidFill>
                <a:schemeClr val="bg1"/>
              </a:solidFill>
            </a:rPr>
            <a:t>támogat</a:t>
          </a:r>
          <a:endParaRPr lang="hu-HU" sz="1400" dirty="0">
            <a:solidFill>
              <a:schemeClr val="bg1"/>
            </a:solidFill>
          </a:endParaRPr>
        </a:p>
      </dgm:t>
    </dgm:pt>
    <dgm:pt modelId="{971700FB-B60A-44BF-8E4D-0FBF54186667}" type="parTrans" cxnId="{2FEE5242-2E4C-4C8F-A1EE-A9DFDCE90DDC}">
      <dgm:prSet/>
      <dgm:spPr/>
      <dgm:t>
        <a:bodyPr/>
        <a:lstStyle/>
        <a:p>
          <a:endParaRPr lang="hu-HU"/>
        </a:p>
      </dgm:t>
    </dgm:pt>
    <dgm:pt modelId="{8D16CC44-B7CE-49C6-8D22-A395D00E81B0}" type="sibTrans" cxnId="{2FEE5242-2E4C-4C8F-A1EE-A9DFDCE90DDC}">
      <dgm:prSet/>
      <dgm:spPr/>
      <dgm:t>
        <a:bodyPr/>
        <a:lstStyle/>
        <a:p>
          <a:endParaRPr lang="hu-HU">
            <a:highlight>
              <a:srgbClr val="FFFF00"/>
            </a:highlight>
          </a:endParaRPr>
        </a:p>
      </dgm:t>
    </dgm:pt>
    <dgm:pt modelId="{5ECEFF58-5B7F-4155-A2ED-0C1C0C3040A9}" type="pres">
      <dgm:prSet presAssocID="{C40D3571-799C-4AB9-983E-7A9308EE5B1D}" presName="Name0" presStyleCnt="0">
        <dgm:presLayoutVars>
          <dgm:dir/>
          <dgm:resizeHandles val="exact"/>
        </dgm:presLayoutVars>
      </dgm:prSet>
      <dgm:spPr/>
    </dgm:pt>
    <dgm:pt modelId="{5F87FE36-6D36-44BF-ACB5-B90E25CB72A0}" type="pres">
      <dgm:prSet presAssocID="{C7C18C5D-065A-4D3A-931E-D27B106B9938}" presName="node" presStyleLbl="node1" presStyleIdx="0" presStyleCnt="3" custScaleY="158247">
        <dgm:presLayoutVars>
          <dgm:bulletEnabled val="1"/>
        </dgm:presLayoutVars>
      </dgm:prSet>
      <dgm:spPr/>
    </dgm:pt>
    <dgm:pt modelId="{093670D7-1CFB-435B-8DC1-0D2CED0245B3}" type="pres">
      <dgm:prSet presAssocID="{E4834992-CFCA-4CBD-A830-4149CC679A5A}" presName="sibTrans" presStyleLbl="sibTrans2D1" presStyleIdx="0" presStyleCnt="3"/>
      <dgm:spPr/>
    </dgm:pt>
    <dgm:pt modelId="{C1F74B6B-58B8-4178-8CE7-3274AD057E09}" type="pres">
      <dgm:prSet presAssocID="{E4834992-CFCA-4CBD-A830-4149CC679A5A}" presName="connectorText" presStyleLbl="sibTrans2D1" presStyleIdx="0" presStyleCnt="3"/>
      <dgm:spPr/>
    </dgm:pt>
    <dgm:pt modelId="{D3A24AF7-2701-4799-A9EF-D1D75DDC94B6}" type="pres">
      <dgm:prSet presAssocID="{1E82793B-A980-427B-94B8-18CD9E2D49B3}" presName="node" presStyleLbl="node1" presStyleIdx="1" presStyleCnt="3" custScaleY="170166">
        <dgm:presLayoutVars>
          <dgm:bulletEnabled val="1"/>
        </dgm:presLayoutVars>
      </dgm:prSet>
      <dgm:spPr/>
    </dgm:pt>
    <dgm:pt modelId="{7E215E2B-8230-441D-BC31-549DEE18861B}" type="pres">
      <dgm:prSet presAssocID="{48405B6B-EB57-4F89-9149-D27DE14DF291}" presName="sibTrans" presStyleLbl="sibTrans2D1" presStyleIdx="1" presStyleCnt="3"/>
      <dgm:spPr/>
    </dgm:pt>
    <dgm:pt modelId="{8D851D6D-30A3-4101-84A0-634C38E4A0FE}" type="pres">
      <dgm:prSet presAssocID="{48405B6B-EB57-4F89-9149-D27DE14DF291}" presName="connectorText" presStyleLbl="sibTrans2D1" presStyleIdx="1" presStyleCnt="3"/>
      <dgm:spPr/>
    </dgm:pt>
    <dgm:pt modelId="{C07294C0-8217-41E8-9763-298F5376DEDF}" type="pres">
      <dgm:prSet presAssocID="{7061111F-6C24-4FB7-94D5-A9EC378026BF}" presName="node" presStyleLbl="node1" presStyleIdx="2" presStyleCnt="3" custScaleY="162469">
        <dgm:presLayoutVars>
          <dgm:bulletEnabled val="1"/>
        </dgm:presLayoutVars>
      </dgm:prSet>
      <dgm:spPr/>
    </dgm:pt>
    <dgm:pt modelId="{43B01C35-5579-4367-96A8-0004A578D408}" type="pres">
      <dgm:prSet presAssocID="{8D16CC44-B7CE-49C6-8D22-A395D00E81B0}" presName="sibTrans" presStyleLbl="sibTrans2D1" presStyleIdx="2" presStyleCnt="3"/>
      <dgm:spPr/>
    </dgm:pt>
    <dgm:pt modelId="{29F16612-AFB9-4C5B-AD67-B359E9AC9C88}" type="pres">
      <dgm:prSet presAssocID="{8D16CC44-B7CE-49C6-8D22-A395D00E81B0}" presName="connectorText" presStyleLbl="sibTrans2D1" presStyleIdx="2" presStyleCnt="3"/>
      <dgm:spPr/>
    </dgm:pt>
  </dgm:ptLst>
  <dgm:cxnLst>
    <dgm:cxn modelId="{4B438904-159C-4322-9B5C-FA016CDA716C}" type="presOf" srcId="{8D16CC44-B7CE-49C6-8D22-A395D00E81B0}" destId="{29F16612-AFB9-4C5B-AD67-B359E9AC9C88}" srcOrd="1" destOrd="0" presId="urn:microsoft.com/office/officeart/2005/8/layout/cycle7"/>
    <dgm:cxn modelId="{82AAE605-3E12-47EC-94FF-65266E21700A}" srcId="{C40D3571-799C-4AB9-983E-7A9308EE5B1D}" destId="{1E82793B-A980-427B-94B8-18CD9E2D49B3}" srcOrd="1" destOrd="0" parTransId="{738A2EBE-7C69-4480-A74C-678864AC0183}" sibTransId="{48405B6B-EB57-4F89-9149-D27DE14DF291}"/>
    <dgm:cxn modelId="{67D5AC09-9B13-4482-8B3D-510C8664003F}" srcId="{C40D3571-799C-4AB9-983E-7A9308EE5B1D}" destId="{C7C18C5D-065A-4D3A-931E-D27B106B9938}" srcOrd="0" destOrd="0" parTransId="{D6699D19-05F1-486D-BFC5-160514D1492F}" sibTransId="{E4834992-CFCA-4CBD-A830-4149CC679A5A}"/>
    <dgm:cxn modelId="{D79B5C29-3C16-4F01-9E99-79E1FBCE5B2D}" type="presOf" srcId="{C7C18C5D-065A-4D3A-931E-D27B106B9938}" destId="{5F87FE36-6D36-44BF-ACB5-B90E25CB72A0}" srcOrd="0" destOrd="0" presId="urn:microsoft.com/office/officeart/2005/8/layout/cycle7"/>
    <dgm:cxn modelId="{09B77D3A-91E9-443E-9BBA-062044B08246}" type="presOf" srcId="{7061111F-6C24-4FB7-94D5-A9EC378026BF}" destId="{C07294C0-8217-41E8-9763-298F5376DEDF}" srcOrd="0" destOrd="0" presId="urn:microsoft.com/office/officeart/2005/8/layout/cycle7"/>
    <dgm:cxn modelId="{2FEE5242-2E4C-4C8F-A1EE-A9DFDCE90DDC}" srcId="{C40D3571-799C-4AB9-983E-7A9308EE5B1D}" destId="{7061111F-6C24-4FB7-94D5-A9EC378026BF}" srcOrd="2" destOrd="0" parTransId="{971700FB-B60A-44BF-8E4D-0FBF54186667}" sibTransId="{8D16CC44-B7CE-49C6-8D22-A395D00E81B0}"/>
    <dgm:cxn modelId="{2249094F-6931-46D0-A4F5-99964597FC88}" type="presOf" srcId="{1E82793B-A980-427B-94B8-18CD9E2D49B3}" destId="{D3A24AF7-2701-4799-A9EF-D1D75DDC94B6}" srcOrd="0" destOrd="0" presId="urn:microsoft.com/office/officeart/2005/8/layout/cycle7"/>
    <dgm:cxn modelId="{EE5D9573-AEC0-4D1E-85D8-3EFEB04F8458}" type="presOf" srcId="{48405B6B-EB57-4F89-9149-D27DE14DF291}" destId="{8D851D6D-30A3-4101-84A0-634C38E4A0FE}" srcOrd="1" destOrd="0" presId="urn:microsoft.com/office/officeart/2005/8/layout/cycle7"/>
    <dgm:cxn modelId="{9DF08A96-B52A-4D38-B810-815944A21875}" type="presOf" srcId="{48405B6B-EB57-4F89-9149-D27DE14DF291}" destId="{7E215E2B-8230-441D-BC31-549DEE18861B}" srcOrd="0" destOrd="0" presId="urn:microsoft.com/office/officeart/2005/8/layout/cycle7"/>
    <dgm:cxn modelId="{C9BEE9AB-0AA4-4D72-A9B0-75834693D50F}" type="presOf" srcId="{E4834992-CFCA-4CBD-A830-4149CC679A5A}" destId="{093670D7-1CFB-435B-8DC1-0D2CED0245B3}" srcOrd="0" destOrd="0" presId="urn:microsoft.com/office/officeart/2005/8/layout/cycle7"/>
    <dgm:cxn modelId="{FEC99CC0-54F5-4096-9EBE-266121FA4CAC}" type="presOf" srcId="{8D16CC44-B7CE-49C6-8D22-A395D00E81B0}" destId="{43B01C35-5579-4367-96A8-0004A578D408}" srcOrd="0" destOrd="0" presId="urn:microsoft.com/office/officeart/2005/8/layout/cycle7"/>
    <dgm:cxn modelId="{D05AF7D0-53AF-4931-BEE0-7A2709C0BBE0}" type="presOf" srcId="{E4834992-CFCA-4CBD-A830-4149CC679A5A}" destId="{C1F74B6B-58B8-4178-8CE7-3274AD057E09}" srcOrd="1" destOrd="0" presId="urn:microsoft.com/office/officeart/2005/8/layout/cycle7"/>
    <dgm:cxn modelId="{8941BCF8-E962-4409-853B-460E61E9999B}" type="presOf" srcId="{C40D3571-799C-4AB9-983E-7A9308EE5B1D}" destId="{5ECEFF58-5B7F-4155-A2ED-0C1C0C3040A9}" srcOrd="0" destOrd="0" presId="urn:microsoft.com/office/officeart/2005/8/layout/cycle7"/>
    <dgm:cxn modelId="{50279AC8-3384-4624-A7FB-C9DDA806093A}" type="presParOf" srcId="{5ECEFF58-5B7F-4155-A2ED-0C1C0C3040A9}" destId="{5F87FE36-6D36-44BF-ACB5-B90E25CB72A0}" srcOrd="0" destOrd="0" presId="urn:microsoft.com/office/officeart/2005/8/layout/cycle7"/>
    <dgm:cxn modelId="{5719B317-D09E-4C15-82EE-933AE94D6A58}" type="presParOf" srcId="{5ECEFF58-5B7F-4155-A2ED-0C1C0C3040A9}" destId="{093670D7-1CFB-435B-8DC1-0D2CED0245B3}" srcOrd="1" destOrd="0" presId="urn:microsoft.com/office/officeart/2005/8/layout/cycle7"/>
    <dgm:cxn modelId="{B94B59BC-9A37-4257-B521-19DC13D7DE74}" type="presParOf" srcId="{093670D7-1CFB-435B-8DC1-0D2CED0245B3}" destId="{C1F74B6B-58B8-4178-8CE7-3274AD057E09}" srcOrd="0" destOrd="0" presId="urn:microsoft.com/office/officeart/2005/8/layout/cycle7"/>
    <dgm:cxn modelId="{59DB0FA9-36A0-45AC-AD37-A690298303F6}" type="presParOf" srcId="{5ECEFF58-5B7F-4155-A2ED-0C1C0C3040A9}" destId="{D3A24AF7-2701-4799-A9EF-D1D75DDC94B6}" srcOrd="2" destOrd="0" presId="urn:microsoft.com/office/officeart/2005/8/layout/cycle7"/>
    <dgm:cxn modelId="{65A049C9-AE8C-483B-830F-72CF900A7708}" type="presParOf" srcId="{5ECEFF58-5B7F-4155-A2ED-0C1C0C3040A9}" destId="{7E215E2B-8230-441D-BC31-549DEE18861B}" srcOrd="3" destOrd="0" presId="urn:microsoft.com/office/officeart/2005/8/layout/cycle7"/>
    <dgm:cxn modelId="{B75A1BD9-640E-4C52-A1F6-F99C656F4DFF}" type="presParOf" srcId="{7E215E2B-8230-441D-BC31-549DEE18861B}" destId="{8D851D6D-30A3-4101-84A0-634C38E4A0FE}" srcOrd="0" destOrd="0" presId="urn:microsoft.com/office/officeart/2005/8/layout/cycle7"/>
    <dgm:cxn modelId="{7E71C66C-968B-4363-8DBF-B550F3E482C1}" type="presParOf" srcId="{5ECEFF58-5B7F-4155-A2ED-0C1C0C3040A9}" destId="{C07294C0-8217-41E8-9763-298F5376DEDF}" srcOrd="4" destOrd="0" presId="urn:microsoft.com/office/officeart/2005/8/layout/cycle7"/>
    <dgm:cxn modelId="{A693E6CF-D694-4F70-8D9E-A67233AE3514}" type="presParOf" srcId="{5ECEFF58-5B7F-4155-A2ED-0C1C0C3040A9}" destId="{43B01C35-5579-4367-96A8-0004A578D408}" srcOrd="5" destOrd="0" presId="urn:microsoft.com/office/officeart/2005/8/layout/cycle7"/>
    <dgm:cxn modelId="{DA96A774-FE05-45F1-8808-D996E2D84D82}" type="presParOf" srcId="{43B01C35-5579-4367-96A8-0004A578D408}" destId="{29F16612-AFB9-4C5B-AD67-B359E9AC9C88}" srcOrd="0" destOrd="0" presId="urn:microsoft.com/office/officeart/2005/8/layout/cycle7"/>
  </dgm:cxnLst>
  <dgm:bg>
    <a:effectLst>
      <a:outerShdw blurRad="50800" dist="38100" dir="5400000" algn="t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87FE36-6D36-44BF-ACB5-B90E25CB72A0}">
      <dsp:nvSpPr>
        <dsp:cNvPr id="0" name=""/>
        <dsp:cNvSpPr/>
      </dsp:nvSpPr>
      <dsp:spPr>
        <a:xfrm>
          <a:off x="1100768" y="319790"/>
          <a:ext cx="1331964" cy="10538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u="sng" kern="1200" dirty="0"/>
            <a:t>Vezető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i="1" kern="1200" dirty="0"/>
            <a:t>Jelen van, támogat, elismer, </a:t>
          </a:r>
          <a:r>
            <a:rPr lang="hu-HU" sz="1400" i="1" kern="1200" dirty="0">
              <a:solidFill>
                <a:schemeClr val="bg1"/>
              </a:solidFill>
            </a:rPr>
            <a:t>tervez</a:t>
          </a:r>
          <a:endParaRPr lang="hu-HU" sz="1400" kern="1200" dirty="0">
            <a:solidFill>
              <a:schemeClr val="bg1"/>
            </a:solidFill>
          </a:endParaRPr>
        </a:p>
      </dsp:txBody>
      <dsp:txXfrm>
        <a:off x="1131636" y="350658"/>
        <a:ext cx="1270228" cy="992161"/>
      </dsp:txXfrm>
    </dsp:sp>
    <dsp:sp modelId="{093670D7-1CFB-435B-8DC1-0D2CED0245B3}">
      <dsp:nvSpPr>
        <dsp:cNvPr id="0" name=""/>
        <dsp:cNvSpPr/>
      </dsp:nvSpPr>
      <dsp:spPr>
        <a:xfrm rot="3600000">
          <a:off x="1958151" y="1662767"/>
          <a:ext cx="694044" cy="233093"/>
        </a:xfrm>
        <a:prstGeom prst="leftRightArrow">
          <a:avLst>
            <a:gd name="adj1" fmla="val 60000"/>
            <a:gd name="adj2" fmla="val 50000"/>
          </a:avLst>
        </a:prstGeom>
        <a:solidFill>
          <a:srgbClr val="ADE0E5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000" kern="1200">
            <a:solidFill>
              <a:srgbClr val="FFC000"/>
            </a:solidFill>
          </a:endParaRPr>
        </a:p>
      </dsp:txBody>
      <dsp:txXfrm>
        <a:off x="2028079" y="1709386"/>
        <a:ext cx="554188" cy="139855"/>
      </dsp:txXfrm>
    </dsp:sp>
    <dsp:sp modelId="{D3A24AF7-2701-4799-A9EF-D1D75DDC94B6}">
      <dsp:nvSpPr>
        <dsp:cNvPr id="0" name=""/>
        <dsp:cNvSpPr/>
      </dsp:nvSpPr>
      <dsp:spPr>
        <a:xfrm>
          <a:off x="2200528" y="2184941"/>
          <a:ext cx="1331964" cy="11332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u="sng" kern="1200" dirty="0"/>
            <a:t>Támogatott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i="1" kern="1200" dirty="0"/>
            <a:t>Nyitott, figyel, tanul, </a:t>
          </a:r>
          <a:r>
            <a:rPr lang="hu-HU" sz="1400" i="1" kern="1200" dirty="0">
              <a:solidFill>
                <a:schemeClr val="bg1"/>
              </a:solidFill>
            </a:rPr>
            <a:t>kérdez</a:t>
          </a:r>
          <a:endParaRPr lang="hu-HU" sz="1400" kern="1200" dirty="0">
            <a:solidFill>
              <a:schemeClr val="bg1"/>
            </a:solidFill>
          </a:endParaRPr>
        </a:p>
      </dsp:txBody>
      <dsp:txXfrm>
        <a:off x="2233720" y="2218133"/>
        <a:ext cx="1265580" cy="1066891"/>
      </dsp:txXfrm>
    </dsp:sp>
    <dsp:sp modelId="{7E215E2B-8230-441D-BC31-549DEE18861B}">
      <dsp:nvSpPr>
        <dsp:cNvPr id="0" name=""/>
        <dsp:cNvSpPr/>
      </dsp:nvSpPr>
      <dsp:spPr>
        <a:xfrm rot="10800000">
          <a:off x="1419728" y="2635031"/>
          <a:ext cx="694044" cy="233093"/>
        </a:xfrm>
        <a:prstGeom prst="leftRightArrow">
          <a:avLst>
            <a:gd name="adj1" fmla="val 60000"/>
            <a:gd name="adj2" fmla="val 50000"/>
          </a:avLst>
        </a:prstGeom>
        <a:solidFill>
          <a:srgbClr val="F1EF7F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000" kern="1200"/>
        </a:p>
      </dsp:txBody>
      <dsp:txXfrm rot="10800000">
        <a:off x="1489656" y="2681650"/>
        <a:ext cx="554188" cy="139855"/>
      </dsp:txXfrm>
    </dsp:sp>
    <dsp:sp modelId="{C07294C0-8217-41E8-9763-298F5376DEDF}">
      <dsp:nvSpPr>
        <dsp:cNvPr id="0" name=""/>
        <dsp:cNvSpPr/>
      </dsp:nvSpPr>
      <dsp:spPr>
        <a:xfrm>
          <a:off x="1008" y="2210571"/>
          <a:ext cx="1331964" cy="10820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b="1" u="sng" kern="1200" dirty="0"/>
            <a:t>Támogató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i="1" kern="1200" dirty="0"/>
            <a:t>Fejleszt, mér, tervez, </a:t>
          </a:r>
          <a:r>
            <a:rPr lang="hu-HU" sz="1400" i="1" kern="1200" dirty="0">
              <a:solidFill>
                <a:schemeClr val="bg1"/>
              </a:solidFill>
            </a:rPr>
            <a:t>támogat</a:t>
          </a:r>
          <a:endParaRPr lang="hu-HU" sz="1400" kern="1200" dirty="0">
            <a:solidFill>
              <a:schemeClr val="bg1"/>
            </a:solidFill>
          </a:endParaRPr>
        </a:p>
      </dsp:txBody>
      <dsp:txXfrm>
        <a:off x="32699" y="2242262"/>
        <a:ext cx="1268582" cy="1018632"/>
      </dsp:txXfrm>
    </dsp:sp>
    <dsp:sp modelId="{43B01C35-5579-4367-96A8-0004A578D408}">
      <dsp:nvSpPr>
        <dsp:cNvPr id="0" name=""/>
        <dsp:cNvSpPr/>
      </dsp:nvSpPr>
      <dsp:spPr>
        <a:xfrm rot="18000000">
          <a:off x="873907" y="1675582"/>
          <a:ext cx="694044" cy="233093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000" kern="1200">
            <a:highlight>
              <a:srgbClr val="FFFF00"/>
            </a:highlight>
          </a:endParaRPr>
        </a:p>
      </dsp:txBody>
      <dsp:txXfrm>
        <a:off x="943835" y="1722201"/>
        <a:ext cx="554188" cy="139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709832-9B74-420C-8D1C-742B40C38B3E}" type="datetimeFigureOut">
              <a:rPr lang="de-DE" smtClean="0"/>
              <a:t>13.07.2022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B21D2-EE0C-4F60-9290-A95707687EAD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409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BD20B-1595-4AD5-8C42-650ED0B09BCC}" type="datetimeFigureOut">
              <a:rPr lang="de-DE" smtClean="0"/>
              <a:t>13.07.2022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88022-2B66-4C3B-913E-DF7D5DD0D66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464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660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660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138000" y="522000"/>
            <a:ext cx="1440000" cy="144000"/>
          </a:xfrm>
        </p:spPr>
        <p:txBody>
          <a:bodyPr/>
          <a:lstStyle>
            <a:lvl1pPr algn="r">
              <a:defRPr/>
            </a:lvl1pPr>
          </a:lstStyle>
          <a:p>
            <a:r>
              <a:rPr lang="de-DE"/>
              <a:t>26.03.2019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3520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795059"/>
      </p:ext>
    </p:extLst>
  </p:cSld>
  <p:clrMapOvr>
    <a:masterClrMapping/>
  </p:clrMapOvr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Graph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77825" y="1371599"/>
            <a:ext cx="5508000" cy="33984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26.03.2019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7393063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ustom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26.03.2019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2737804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26.03.2019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95982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 slidenumber, no d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2683761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70438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pic>
        <p:nvPicPr>
          <p:cNvPr id="7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758166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whit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EA1C0A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000000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000000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pic>
        <p:nvPicPr>
          <p:cNvPr id="10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772360"/>
      </p:ext>
    </p:extLst>
  </p:cSld>
  <p:clrMapOvr>
    <a:masterClrMapping/>
  </p:clrMapOvr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 1 column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78000" y="1371600"/>
            <a:ext cx="5508000" cy="3049200"/>
          </a:xfrm>
        </p:spPr>
        <p:txBody>
          <a:bodyPr/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4738925"/>
      </p:ext>
    </p:extLst>
  </p:cSld>
  <p:clrMapOvr>
    <a:masterClrMapping/>
  </p:clrMapOvr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2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714958"/>
      </p:ext>
    </p:extLst>
  </p:cSld>
  <p:clrMapOvr>
    <a:masterClrMapping/>
  </p:clrMapOvr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3 columns blue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2340000"/>
          </a:xfrm>
        </p:spPr>
        <p:txBody>
          <a:bodyPr>
            <a:noAutofit/>
          </a:bodyPr>
          <a:lstStyle>
            <a:lvl1pPr marL="355600" indent="-355600">
              <a:spcAft>
                <a:spcPts val="1000"/>
              </a:spcAft>
              <a:buFont typeface="+mj-lt"/>
              <a:buAutoNum type="arabicPeriod"/>
              <a:defRPr sz="1400">
                <a:solidFill>
                  <a:srgbClr val="FFFFFF"/>
                </a:solidFill>
                <a:latin typeface="+mj-lt"/>
              </a:defRPr>
            </a:lvl1pPr>
            <a:lvl2pPr marL="542925" indent="-187325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2pPr>
            <a:lvl3pPr marL="7207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3pPr>
            <a:lvl4pPr marL="8985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4pPr>
            <a:lvl5pPr marL="1076325" indent="-177800">
              <a:spcAft>
                <a:spcPts val="1000"/>
              </a:spcAft>
              <a:defRPr sz="1400">
                <a:solidFill>
                  <a:srgbClr val="FFFFFF"/>
                </a:solidFill>
                <a:latin typeface="+mj-lt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pic>
        <p:nvPicPr>
          <p:cNvPr id="9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00" y="4323600"/>
            <a:ext cx="1554195" cy="46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90566"/>
      </p:ext>
    </p:extLst>
  </p:cSld>
  <p:clrMapOvr>
    <a:masterClrMapping/>
  </p:clrMapOvr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full color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31600" y="1573200"/>
            <a:ext cx="60120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831600" y="2901600"/>
            <a:ext cx="60120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FFFFFF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54144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26.03.2019</a:t>
            </a:r>
            <a:endParaRPr lang="de-DE" dirty="0"/>
          </a:p>
        </p:txBody>
      </p:sp>
      <p:grpSp>
        <p:nvGrpSpPr>
          <p:cNvPr id="11" name="Gruppieren 10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7786800" y="0"/>
              <a:ext cx="1357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218000" y="0"/>
              <a:ext cx="5688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6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6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7131136"/>
      </p:ext>
    </p:extLst>
  </p:cSld>
  <p:clrMapOvr>
    <a:masterClrMapping/>
  </p:clrMapOvr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less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660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grpSp>
        <p:nvGrpSpPr>
          <p:cNvPr id="10" name="Gruppieren 9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568209515"/>
      </p:ext>
    </p:extLst>
  </p:cSld>
  <p:clrMapOvr>
    <a:masterClrMapping/>
  </p:clrMapOvr>
  <p:hf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1">
    <p:bg>
      <p:bgPr>
        <a:solidFill>
          <a:srgbClr val="5CC1C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2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grpSp>
        <p:nvGrpSpPr>
          <p:cNvPr id="3" name="Gruppieren 2"/>
          <p:cNvGrpSpPr/>
          <p:nvPr userDrawn="1"/>
        </p:nvGrpSpPr>
        <p:grpSpPr>
          <a:xfrm>
            <a:off x="6652800" y="0"/>
            <a:ext cx="2491200" cy="5144400"/>
            <a:chOff x="6652800" y="0"/>
            <a:chExt cx="24912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7030800" y="0"/>
              <a:ext cx="21132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6652800" y="0"/>
              <a:ext cx="3780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389924202"/>
      </p:ext>
    </p:extLst>
  </p:cSld>
  <p:clrMapOvr>
    <a:masterClrMapping/>
  </p:clrMapOvr>
  <p:hf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full color 2">
    <p:bg>
      <p:bgPr>
        <a:solidFill>
          <a:srgbClr val="B004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18800" y="1159200"/>
            <a:ext cx="6012000" cy="2574000"/>
          </a:xfrm>
        </p:spPr>
        <p:txBody>
          <a:bodyPr anchor="b" anchorCtr="0">
            <a:noAutofit/>
          </a:bodyPr>
          <a:lstStyle>
            <a:lvl1pPr algn="r">
              <a:lnSpc>
                <a:spcPts val="6400"/>
              </a:lnSpc>
              <a:defRPr sz="6400" b="0" cap="none" baseline="0">
                <a:solidFill>
                  <a:srgbClr val="FFFFFF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>
            <a:off x="7408800" y="0"/>
            <a:ext cx="1735200" cy="5144400"/>
          </a:xfrm>
          <a:prstGeom prst="rect">
            <a:avLst/>
          </a:prstGeom>
          <a:solidFill>
            <a:srgbClr val="EA1C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6012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9797803"/>
      </p:ext>
    </p:extLst>
  </p:cSld>
  <p:clrMapOvr>
    <a:masterClrMapping/>
  </p:clrMapOvr>
  <p:hf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les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00" y="3261600"/>
            <a:ext cx="2124877" cy="630000"/>
          </a:xfrm>
          <a:prstGeom prst="rect">
            <a:avLst/>
          </a:prstGeom>
        </p:spPr>
      </p:pic>
      <p:grpSp>
        <p:nvGrpSpPr>
          <p:cNvPr id="11" name="Gruppieren 10"/>
          <p:cNvGrpSpPr/>
          <p:nvPr userDrawn="1"/>
        </p:nvGrpSpPr>
        <p:grpSpPr>
          <a:xfrm>
            <a:off x="7974000" y="0"/>
            <a:ext cx="1170000" cy="5144400"/>
            <a:chOff x="7974000" y="0"/>
            <a:chExt cx="1170000" cy="5144400"/>
          </a:xfrm>
        </p:grpSpPr>
        <p:sp>
          <p:nvSpPr>
            <p:cNvPr id="8" name="Rechteck 7"/>
            <p:cNvSpPr/>
            <p:nvPr userDrawn="1"/>
          </p:nvSpPr>
          <p:spPr>
            <a:xfrm>
              <a:off x="8766000" y="0"/>
              <a:ext cx="3780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8197200" y="0"/>
              <a:ext cx="5688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10" name="Rechteck 9"/>
            <p:cNvSpPr/>
            <p:nvPr userDrawn="1"/>
          </p:nvSpPr>
          <p:spPr>
            <a:xfrm>
              <a:off x="7974000" y="0"/>
              <a:ext cx="223200" cy="5144400"/>
            </a:xfrm>
            <a:prstGeom prst="rect">
              <a:avLst/>
            </a:prstGeom>
            <a:solidFill>
              <a:srgbClr val="B004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>
          <a:xfrm>
            <a:off x="2804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EA1C0A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2804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EA1C0A"/>
                </a:solidFill>
              </a:defRPr>
            </a:lvl1pPr>
          </a:lstStyle>
          <a:p>
            <a:pPr lvl="0"/>
            <a:r>
              <a:rPr lang="hu-HU"/>
              <a:t>Mintaszöveg szerkesztése</a:t>
            </a:r>
          </a:p>
        </p:txBody>
      </p:sp>
    </p:spTree>
    <p:extLst>
      <p:ext uri="{BB962C8B-B14F-4D97-AF65-F5344CB8AC3E}">
        <p14:creationId xmlns:p14="http://schemas.microsoft.com/office/powerpoint/2010/main" val="2750502519"/>
      </p:ext>
    </p:extLst>
  </p:cSld>
  <p:clrMapOvr>
    <a:masterClrMapping/>
  </p:clrMapOvr>
  <p:hf hdr="0" ft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chart full color">
    <p:bg>
      <p:bgPr>
        <a:solidFill>
          <a:srgbClr val="EA1C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788400" y="0"/>
            <a:ext cx="378000" cy="5144400"/>
          </a:xfrm>
          <a:prstGeom prst="rect">
            <a:avLst/>
          </a:prstGeom>
          <a:solidFill>
            <a:srgbClr val="5CC1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 userDrawn="1"/>
        </p:nvSpPr>
        <p:spPr>
          <a:xfrm>
            <a:off x="0" y="0"/>
            <a:ext cx="788400" cy="5144400"/>
          </a:xfrm>
          <a:prstGeom prst="rect">
            <a:avLst/>
          </a:prstGeom>
          <a:solidFill>
            <a:srgbClr val="E3E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 userDrawn="1"/>
        </p:nvSpPr>
        <p:spPr>
          <a:xfrm>
            <a:off x="6343200" y="0"/>
            <a:ext cx="2800800" cy="5144400"/>
          </a:xfrm>
          <a:prstGeom prst="rect">
            <a:avLst/>
          </a:prstGeom>
          <a:solidFill>
            <a:srgbClr val="B004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2" name="EON_Logo_w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1200" y="3261600"/>
            <a:ext cx="2124877" cy="630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1166400" y="1159200"/>
            <a:ext cx="4791600" cy="1080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6000">
                <a:solidFill>
                  <a:srgbClr val="FFFFFF"/>
                </a:solidFill>
                <a:latin typeface="+mj-lt"/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1"/>
          </p:nvPr>
        </p:nvSpPr>
        <p:spPr>
          <a:xfrm>
            <a:off x="1166400" y="2268000"/>
            <a:ext cx="4791600" cy="774000"/>
          </a:xfrm>
        </p:spPr>
        <p:txBody>
          <a:bodyPr/>
          <a:lstStyle>
            <a:lvl1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1pPr>
            <a:lvl2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2pPr>
            <a:lvl3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3pPr>
            <a:lvl4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4pPr>
            <a:lvl5pPr algn="r">
              <a:lnSpc>
                <a:spcPct val="100000"/>
              </a:lnSpc>
              <a:spcAft>
                <a:spcPts val="0"/>
              </a:spcAft>
              <a:defRPr sz="2500">
                <a:solidFill>
                  <a:srgbClr val="FFFFFF"/>
                </a:solidFill>
              </a:defRPr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470403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0" y="0"/>
            <a:ext cx="9144000" cy="5144400"/>
            <a:chOff x="0" y="0"/>
            <a:chExt cx="9144000" cy="5144400"/>
          </a:xfrm>
        </p:grpSpPr>
        <p:sp>
          <p:nvSpPr>
            <p:cNvPr id="7" name="Rechteck 6"/>
            <p:cNvSpPr/>
            <p:nvPr userDrawn="1"/>
          </p:nvSpPr>
          <p:spPr>
            <a:xfrm>
              <a:off x="8920800" y="0"/>
              <a:ext cx="223200" cy="5144400"/>
            </a:xfrm>
            <a:prstGeom prst="rect">
              <a:avLst/>
            </a:prstGeom>
            <a:solidFill>
              <a:srgbClr val="E3E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8" name="Rechteck 7"/>
            <p:cNvSpPr/>
            <p:nvPr userDrawn="1"/>
          </p:nvSpPr>
          <p:spPr>
            <a:xfrm>
              <a:off x="6649200" y="0"/>
              <a:ext cx="2271600" cy="5144400"/>
            </a:xfrm>
            <a:prstGeom prst="rect">
              <a:avLst/>
            </a:prstGeom>
            <a:solidFill>
              <a:srgbClr val="EA1C0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9" name="Rechteck 8"/>
            <p:cNvSpPr/>
            <p:nvPr userDrawn="1"/>
          </p:nvSpPr>
          <p:spPr>
            <a:xfrm>
              <a:off x="0" y="0"/>
              <a:ext cx="601200" cy="5144400"/>
            </a:xfrm>
            <a:prstGeom prst="rect">
              <a:avLst/>
            </a:prstGeom>
            <a:solidFill>
              <a:srgbClr val="5CC1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pic>
        <p:nvPicPr>
          <p:cNvPr id="11" name="Grafik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400" y="-1"/>
            <a:ext cx="6058455" cy="51444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79200" y="1573200"/>
            <a:ext cx="5295600" cy="1224000"/>
          </a:xfrm>
        </p:spPr>
        <p:txBody>
          <a:bodyPr anchor="b" anchorCtr="0">
            <a:noAutofit/>
          </a:bodyPr>
          <a:lstStyle>
            <a:lvl1pPr algn="r">
              <a:lnSpc>
                <a:spcPts val="4600"/>
              </a:lnSpc>
              <a:defRPr sz="4600" kern="100" baseline="0"/>
            </a:lvl1pPr>
          </a:lstStyle>
          <a:p>
            <a:r>
              <a:rPr lang="hu-HU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979200" y="2901600"/>
            <a:ext cx="5295600" cy="543600"/>
          </a:xfrm>
        </p:spPr>
        <p:txBody>
          <a:bodyPr>
            <a:noAutofit/>
          </a:bodyPr>
          <a:lstStyle>
            <a:lvl1pPr marL="0" indent="0" algn="r">
              <a:lnSpc>
                <a:spcPct val="100000"/>
              </a:lnSpc>
              <a:spcAft>
                <a:spcPts val="600"/>
              </a:spcAft>
              <a:buNone/>
              <a:defRPr sz="1900" kern="100" baseline="0">
                <a:solidFill>
                  <a:srgbClr val="EA1C0A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/>
              <a:t>Kattintson ide az alcím mintájának szerkesztéséhez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45600" y="522000"/>
            <a:ext cx="1440000" cy="144000"/>
          </a:xfrm>
        </p:spPr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r>
              <a:rPr lang="de-DE"/>
              <a:t>26.03.2019</a:t>
            </a:r>
            <a:endParaRPr lang="de-DE" dirty="0"/>
          </a:p>
        </p:txBody>
      </p:sp>
      <p:pic>
        <p:nvPicPr>
          <p:cNvPr id="5" name="EON_Logo_r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0800" y="3708000"/>
            <a:ext cx="2124877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319924"/>
      </p:ext>
    </p:extLst>
  </p:cSld>
  <p:clrMapOvr>
    <a:masterClrMapping/>
  </p:clrMapOvr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26.03.2019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500860"/>
      </p:ext>
    </p:extLst>
  </p:cSld>
  <p:clrMapOvr>
    <a:masterClrMapping/>
  </p:clrMapOvr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t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98000" y="1371600"/>
            <a:ext cx="4068000" cy="3049200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26.03.2019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1153642"/>
      </p:ext>
    </p:extLst>
  </p:cSld>
  <p:clrMapOvr>
    <a:masterClrMapping/>
  </p:clrMapOvr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2580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26.03.2019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141600" y="1371600"/>
            <a:ext cx="2628000" cy="3049200"/>
          </a:xfrm>
        </p:spPr>
        <p:txBody>
          <a:bodyPr>
            <a:noAutofit/>
          </a:bodyPr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0705529"/>
      </p:ext>
    </p:extLst>
  </p:cSld>
  <p:clrMapOvr>
    <a:masterClrMapping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77825" y="1371600"/>
            <a:ext cx="5508000" cy="33988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26.03.2019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6138000" y="1371600"/>
            <a:ext cx="2628000" cy="26280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6981864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medium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38000" y="1371600"/>
            <a:ext cx="2628000" cy="2628000"/>
          </a:xfrm>
        </p:spPr>
        <p:txBody>
          <a:bodyPr/>
          <a:lstStyle>
            <a:lvl1pPr>
              <a:lnSpc>
                <a:spcPts val="1375"/>
              </a:lnSpc>
              <a:defRPr sz="1100"/>
            </a:lvl1pPr>
            <a:lvl2pPr>
              <a:lnSpc>
                <a:spcPts val="1375"/>
              </a:lnSpc>
              <a:defRPr sz="1100"/>
            </a:lvl2pPr>
            <a:lvl3pPr>
              <a:lnSpc>
                <a:spcPts val="1375"/>
              </a:lnSpc>
              <a:defRPr sz="1100"/>
            </a:lvl3pPr>
            <a:lvl4pPr>
              <a:lnSpc>
                <a:spcPts val="1375"/>
              </a:lnSpc>
              <a:defRPr sz="1100"/>
            </a:lvl4pPr>
            <a:lvl5pPr>
              <a:lnSpc>
                <a:spcPts val="1375"/>
              </a:lnSpc>
              <a:defRPr sz="1100"/>
            </a:lvl5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26.03.2019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5886000" cy="37728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  <p:sp>
        <p:nvSpPr>
          <p:cNvPr id="8" name="Textplatzhalter 4"/>
          <p:cNvSpPr>
            <a:spLocks noGrp="1"/>
          </p:cNvSpPr>
          <p:nvPr>
            <p:ph type="body" sz="half" idx="3" hasCustomPrompt="1"/>
          </p:nvPr>
        </p:nvSpPr>
        <p:spPr>
          <a:xfrm>
            <a:off x="6138000" y="4060800"/>
            <a:ext cx="2628000" cy="360000"/>
          </a:xfrm>
        </p:spPr>
        <p:txBody>
          <a:bodyPr anchor="b" anchorCtr="0">
            <a:noAutofit/>
          </a:bodyPr>
          <a:lstStyle>
            <a:lvl1pPr>
              <a:defRPr sz="900">
                <a:solidFill>
                  <a:srgbClr val="B00402"/>
                </a:solidFill>
              </a:defRPr>
            </a:lvl1pPr>
            <a:lvl2pPr>
              <a:defRPr sz="900">
                <a:solidFill>
                  <a:srgbClr val="B00402"/>
                </a:solidFill>
              </a:defRPr>
            </a:lvl2pPr>
            <a:lvl3pPr>
              <a:defRPr sz="900">
                <a:solidFill>
                  <a:srgbClr val="B00402"/>
                </a:solidFill>
              </a:defRPr>
            </a:lvl3pPr>
            <a:lvl4pPr>
              <a:defRPr sz="900">
                <a:solidFill>
                  <a:srgbClr val="B00402"/>
                </a:solidFill>
              </a:defRPr>
            </a:lvl4pPr>
            <a:lvl5pPr>
              <a:defRPr sz="900">
                <a:solidFill>
                  <a:srgbClr val="B00402"/>
                </a:solidFill>
              </a:defRPr>
            </a:lvl5pPr>
          </a:lstStyle>
          <a:p>
            <a:pPr lvl="0"/>
            <a:r>
              <a:rPr lang="de-DE" dirty="0"/>
              <a:t>Additional </a:t>
            </a:r>
            <a:r>
              <a:rPr lang="de-DE" dirty="0" err="1"/>
              <a:t>information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3840440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26.03.2019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‹#›</a:t>
            </a:fld>
            <a:endParaRPr lang="de-DE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0" y="1371600"/>
            <a:ext cx="9144000" cy="3772800"/>
          </a:xfrm>
        </p:spPr>
        <p:txBody>
          <a:bodyPr/>
          <a:lstStyle/>
          <a:p>
            <a:r>
              <a:rPr lang="hu-HU"/>
              <a:t>Kép beszúrásához kattintson az ikonra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655553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78000" y="378000"/>
            <a:ext cx="5508000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78000" y="1371600"/>
            <a:ext cx="6948000" cy="339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736400" y="4662000"/>
            <a:ext cx="7560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</a:defRPr>
            </a:lvl1pPr>
          </a:lstStyle>
          <a:p>
            <a:r>
              <a:rPr lang="de-DE"/>
              <a:t>26.03.2019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7020000" y="518400"/>
            <a:ext cx="1746000" cy="30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j-lt"/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492400" y="4662000"/>
            <a:ext cx="273600" cy="144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lnSpc>
                <a:spcPts val="1125"/>
              </a:lnSpc>
              <a:defRPr sz="900">
                <a:solidFill>
                  <a:srgbClr val="000000"/>
                </a:solidFill>
                <a:latin typeface="+mn-lt"/>
              </a:defRPr>
            </a:lvl1pPr>
          </a:lstStyle>
          <a:p>
            <a:fld id="{93C795C4-4A26-412B-AA90-98E97FF83D41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6946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50" r:id="rId4"/>
    <p:sldLayoutId id="2147483652" r:id="rId5"/>
    <p:sldLayoutId id="2147483658" r:id="rId6"/>
    <p:sldLayoutId id="2147483662" r:id="rId7"/>
    <p:sldLayoutId id="2147483660" r:id="rId8"/>
    <p:sldLayoutId id="2147483664" r:id="rId9"/>
    <p:sldLayoutId id="2147483665" r:id="rId10"/>
    <p:sldLayoutId id="2147483654" r:id="rId11"/>
    <p:sldLayoutId id="2147483655" r:id="rId12"/>
    <p:sldLayoutId id="2147483678" r:id="rId13"/>
    <p:sldLayoutId id="2147483668" r:id="rId14"/>
    <p:sldLayoutId id="2147483675" r:id="rId15"/>
    <p:sldLayoutId id="2147483676" r:id="rId16"/>
    <p:sldLayoutId id="2147483677" r:id="rId17"/>
    <p:sldLayoutId id="2147483674" r:id="rId18"/>
    <p:sldLayoutId id="2147483669" r:id="rId19"/>
    <p:sldLayoutId id="2147483651" r:id="rId20"/>
    <p:sldLayoutId id="2147483670" r:id="rId21"/>
    <p:sldLayoutId id="2147483671" r:id="rId22"/>
    <p:sldLayoutId id="2147483672" r:id="rId23"/>
    <p:sldLayoutId id="2147483673" r:id="rId24"/>
  </p:sldLayoutIdLst>
  <p:hf hdr="0" ftr="0"/>
  <p:txStyles>
    <p:titleStyle>
      <a:lvl1pPr algn="l" defTabSz="914400" rtl="0" eaLnBrk="1" latinLnBrk="0" hangingPunct="1">
        <a:lnSpc>
          <a:spcPts val="2500"/>
        </a:lnSpc>
        <a:spcBef>
          <a:spcPct val="0"/>
        </a:spcBef>
        <a:buNone/>
        <a:defRPr sz="2400" kern="100" baseline="0">
          <a:solidFill>
            <a:srgbClr val="EA1C0A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1pPr>
      <a:lvl2pPr marL="179388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Clr>
          <a:srgbClr val="EA1C0A"/>
        </a:buClr>
        <a:buFont typeface="EON Brix Sans" panose="020B0500000000000000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2pPr>
      <a:lvl3pPr marL="358775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3pPr>
      <a:lvl4pPr marL="538163" indent="-179387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4pPr>
      <a:lvl5pPr marL="717550" indent="-179388" algn="l" defTabSz="914400" rtl="0" eaLnBrk="1" latinLnBrk="0" hangingPunct="1">
        <a:lnSpc>
          <a:spcPts val="1750"/>
        </a:lnSpc>
        <a:spcBef>
          <a:spcPts val="0"/>
        </a:spcBef>
        <a:spcAft>
          <a:spcPts val="600"/>
        </a:spcAft>
        <a:buFont typeface="Symbol" panose="05050102010706020507" pitchFamily="18" charset="2"/>
        <a:buChar char="-"/>
        <a:defRPr sz="1400" kern="1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1F5DC8EA-C5B9-4359-AEB8-D6B8063773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25827020"/>
              </p:ext>
            </p:extLst>
          </p:nvPr>
        </p:nvGraphicFramePr>
        <p:xfrm>
          <a:off x="359231" y="868678"/>
          <a:ext cx="3533502" cy="36380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3" name="Szövegdoboz 32">
            <a:extLst>
              <a:ext uri="{FF2B5EF4-FFF2-40B4-BE49-F238E27FC236}">
                <a16:creationId xmlns:a16="http://schemas.microsoft.com/office/drawing/2014/main" id="{073DCAFB-C527-4E43-AAC4-B23BCA003B20}"/>
              </a:ext>
            </a:extLst>
          </p:cNvPr>
          <p:cNvSpPr txBox="1"/>
          <p:nvPr/>
        </p:nvSpPr>
        <p:spPr>
          <a:xfrm>
            <a:off x="359232" y="141739"/>
            <a:ext cx="6257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hu-HU" sz="2000" b="1" u="sng" dirty="0">
                <a:solidFill>
                  <a:srgbClr val="FF0000"/>
                </a:solidFill>
              </a:rPr>
              <a:t>BEILLESZTÉST TÁMOGATÓ ÉS VEZETŐI FELADATOK</a:t>
            </a:r>
            <a:r>
              <a:rPr lang="hu-HU" sz="2400" b="1" u="sng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4" name="Téglalap 33">
            <a:extLst>
              <a:ext uri="{FF2B5EF4-FFF2-40B4-BE49-F238E27FC236}">
                <a16:creationId xmlns:a16="http://schemas.microsoft.com/office/drawing/2014/main" id="{3EC0D0C4-78D1-4A74-99CB-C5B58AAEE7FA}"/>
              </a:ext>
            </a:extLst>
          </p:cNvPr>
          <p:cNvSpPr/>
          <p:nvPr/>
        </p:nvSpPr>
        <p:spPr>
          <a:xfrm>
            <a:off x="4429752" y="1159902"/>
            <a:ext cx="4387669" cy="3719075"/>
          </a:xfrm>
          <a:prstGeom prst="rect">
            <a:avLst/>
          </a:prstGeom>
          <a:solidFill>
            <a:schemeClr val="bg1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  <a:buClr>
                <a:srgbClr val="000000"/>
              </a:buClr>
            </a:pPr>
            <a:r>
              <a:rPr lang="hu-HU" sz="1100" b="1" dirty="0">
                <a:solidFill>
                  <a:srgbClr val="C00000"/>
                </a:solidFill>
              </a:rPr>
              <a:t>VEZETŐ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Beillesztést támogató munkatárs kiválasztása 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FontTx/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Támogatás céljának meghatározása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Új munkatársa motiválása, elköteleződés ösztönzése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FontTx/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Beillesztést támogató bevonása az új munkatárs kiválasztásába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Beillesztési megállapodás megkötése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Feltételek biztosítása: támogatói idő, tárgyi feltételek, személyek bevonása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Beillesztési terv készítése a támogatóval közösen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FontTx/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Új belépő beléptetése, jogosultságok igénylése </a:t>
            </a:r>
          </a:p>
          <a:p>
            <a:pPr>
              <a:spcAft>
                <a:spcPts val="300"/>
              </a:spcAft>
              <a:buClr>
                <a:srgbClr val="000000"/>
              </a:buClr>
            </a:pPr>
            <a:endParaRPr lang="hu-HU" sz="1100" dirty="0">
              <a:solidFill>
                <a:schemeClr val="tx1"/>
              </a:solidFill>
            </a:endParaRPr>
          </a:p>
          <a:p>
            <a:pPr>
              <a:spcAft>
                <a:spcPts val="300"/>
              </a:spcAft>
              <a:buClr>
                <a:srgbClr val="000000"/>
              </a:buClr>
            </a:pPr>
            <a:r>
              <a:rPr lang="hu-HU" sz="1100" b="1" dirty="0">
                <a:solidFill>
                  <a:srgbClr val="C00000"/>
                </a:solidFill>
              </a:rPr>
              <a:t>TÁMOGATÓ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Kiválasztás támogatása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Beillesztési terv készítése a vezetővel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Szükséges feltételek, bevonandók összeírása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Beléptetési adminisztráció támogatása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A485A0A7-F093-43DD-88F3-3F4EB9D95344}"/>
              </a:ext>
            </a:extLst>
          </p:cNvPr>
          <p:cNvGrpSpPr/>
          <p:nvPr/>
        </p:nvGrpSpPr>
        <p:grpSpPr>
          <a:xfrm>
            <a:off x="5310052" y="701970"/>
            <a:ext cx="2351294" cy="444869"/>
            <a:chOff x="0" y="0"/>
            <a:chExt cx="2062459" cy="880859"/>
          </a:xfrm>
        </p:grpSpPr>
        <p:sp>
          <p:nvSpPr>
            <p:cNvPr id="17" name="Téglalap 16">
              <a:extLst>
                <a:ext uri="{FF2B5EF4-FFF2-40B4-BE49-F238E27FC236}">
                  <a16:creationId xmlns:a16="http://schemas.microsoft.com/office/drawing/2014/main" id="{06358B73-AF35-45F7-AEFB-D45E112EDB6D}"/>
                </a:ext>
              </a:extLst>
            </p:cNvPr>
            <p:cNvSpPr/>
            <p:nvPr/>
          </p:nvSpPr>
          <p:spPr>
            <a:xfrm>
              <a:off x="0" y="0"/>
              <a:ext cx="2062459" cy="88085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Szövegdoboz 17">
              <a:extLst>
                <a:ext uri="{FF2B5EF4-FFF2-40B4-BE49-F238E27FC236}">
                  <a16:creationId xmlns:a16="http://schemas.microsoft.com/office/drawing/2014/main" id="{751B7753-C670-4D68-89F0-52ED8FD691A6}"/>
                </a:ext>
              </a:extLst>
            </p:cNvPr>
            <p:cNvSpPr txBox="1"/>
            <p:nvPr/>
          </p:nvSpPr>
          <p:spPr>
            <a:xfrm>
              <a:off x="0" y="0"/>
              <a:ext cx="2062459" cy="8808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1600" b="1" u="sng" kern="1200" dirty="0"/>
                <a:t>Támogatási folyamat előtt</a:t>
              </a:r>
            </a:p>
          </p:txBody>
        </p:sp>
      </p:grpSp>
      <p:sp>
        <p:nvSpPr>
          <p:cNvPr id="5" name="Nyíl: szalag, jobbra mutató 4">
            <a:extLst>
              <a:ext uri="{FF2B5EF4-FFF2-40B4-BE49-F238E27FC236}">
                <a16:creationId xmlns:a16="http://schemas.microsoft.com/office/drawing/2014/main" id="{CBD3232E-8B61-4612-B742-5279D205C343}"/>
              </a:ext>
            </a:extLst>
          </p:cNvPr>
          <p:cNvSpPr/>
          <p:nvPr/>
        </p:nvSpPr>
        <p:spPr>
          <a:xfrm>
            <a:off x="8125097" y="4330337"/>
            <a:ext cx="444137" cy="548640"/>
          </a:xfrm>
          <a:prstGeom prst="curvedRightArrow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1675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2375642D-545D-4114-A563-37DC02C1D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795C4-4A26-412B-AA90-98E97FF83D41}" type="slidenum">
              <a:rPr lang="de-DE" smtClean="0"/>
              <a:t>2</a:t>
            </a:fld>
            <a:endParaRPr lang="de-DE"/>
          </a:p>
        </p:txBody>
      </p:sp>
      <p:sp>
        <p:nvSpPr>
          <p:cNvPr id="9" name="Téglalap 8">
            <a:extLst>
              <a:ext uri="{FF2B5EF4-FFF2-40B4-BE49-F238E27FC236}">
                <a16:creationId xmlns:a16="http://schemas.microsoft.com/office/drawing/2014/main" id="{3B391451-EB43-4EFE-9686-A9F638D67356}"/>
              </a:ext>
            </a:extLst>
          </p:cNvPr>
          <p:cNvSpPr/>
          <p:nvPr/>
        </p:nvSpPr>
        <p:spPr>
          <a:xfrm>
            <a:off x="389708" y="1574805"/>
            <a:ext cx="4572000" cy="3237415"/>
          </a:xfrm>
          <a:prstGeom prst="rect">
            <a:avLst/>
          </a:prstGeom>
          <a:solidFill>
            <a:schemeClr val="bg1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300"/>
              </a:spcAft>
              <a:buClr>
                <a:srgbClr val="000000"/>
              </a:buClr>
            </a:pPr>
            <a:r>
              <a:rPr lang="hu-HU" sz="1100" b="1" dirty="0">
                <a:solidFill>
                  <a:srgbClr val="C00000"/>
                </a:solidFill>
              </a:rPr>
              <a:t>VEZETŐ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FontTx/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Támogató szerepének deklarálása: </a:t>
            </a:r>
            <a:r>
              <a:rPr lang="hu-HU" sz="1100" i="1" dirty="0">
                <a:solidFill>
                  <a:schemeClr val="tx1"/>
                </a:solidFill>
              </a:rPr>
              <a:t>„ő a te segítőd, azzal bíztam meg, hogy támogassa a beilleszkedésed”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Előrehaladás figyelemmel követése rendszeres alkalmakon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Támogatónak idő biztosítása, munkaszervezésnél figyelembe vétel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Visszajelzés kérése a támogatótól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Szükség esetén beavatkozás (pl. támogató motiválása, szankcionálása)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Szükség esetén cél és terv módosítása a támogatóval közösen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endParaRPr lang="hu-HU" sz="1100" dirty="0">
              <a:solidFill>
                <a:schemeClr val="tx1"/>
              </a:solidFill>
            </a:endParaRPr>
          </a:p>
          <a:p>
            <a:pPr>
              <a:spcAft>
                <a:spcPts val="300"/>
              </a:spcAft>
              <a:buClr>
                <a:srgbClr val="000000"/>
              </a:buClr>
            </a:pPr>
            <a:r>
              <a:rPr lang="hu-HU" sz="1100" b="1" dirty="0">
                <a:solidFill>
                  <a:srgbClr val="C00000"/>
                </a:solidFill>
              </a:rPr>
              <a:t>TÁMOGATÓ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Beillesztési folyamat támogatása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Visszajelzés adás és kérés a támogatott munkatársnak és a vezetőnek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Támogatott munkatárs motiválása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 err="1">
                <a:solidFill>
                  <a:schemeClr val="tx1"/>
                </a:solidFill>
              </a:rPr>
              <a:t>Ad-hoc</a:t>
            </a:r>
            <a:r>
              <a:rPr lang="hu-HU" sz="1100" dirty="0">
                <a:solidFill>
                  <a:schemeClr val="tx1"/>
                </a:solidFill>
              </a:rPr>
              <a:t> helyzetek kezelése, megoldási javaslatok kitalálása, vezető felé jelzés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Beillesztési terv módosítása szükség esetén</a:t>
            </a:r>
          </a:p>
        </p:txBody>
      </p:sp>
      <p:sp>
        <p:nvSpPr>
          <p:cNvPr id="10" name="Téglalap 9">
            <a:extLst>
              <a:ext uri="{FF2B5EF4-FFF2-40B4-BE49-F238E27FC236}">
                <a16:creationId xmlns:a16="http://schemas.microsoft.com/office/drawing/2014/main" id="{EC8F0699-A5B6-4703-B29E-CE117090755B}"/>
              </a:ext>
            </a:extLst>
          </p:cNvPr>
          <p:cNvSpPr/>
          <p:nvPr/>
        </p:nvSpPr>
        <p:spPr>
          <a:xfrm>
            <a:off x="5539333" y="1574805"/>
            <a:ext cx="2438401" cy="2255556"/>
          </a:xfrm>
          <a:prstGeom prst="rect">
            <a:avLst/>
          </a:prstGeom>
          <a:solidFill>
            <a:schemeClr val="bg1"/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7500" indent="-317500">
              <a:spcAft>
                <a:spcPts val="300"/>
              </a:spcAft>
              <a:buClr>
                <a:srgbClr val="000000"/>
              </a:buClr>
            </a:pPr>
            <a:r>
              <a:rPr lang="hu-HU" sz="1100" b="1" dirty="0">
                <a:solidFill>
                  <a:srgbClr val="C00000"/>
                </a:solidFill>
              </a:rPr>
              <a:t>VEZETŐ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Értékelő, visszajelző beszélgetések a támogatóval és a támogatott munkatárssal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Szükség esetén további támogatásról való egyeztetés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endParaRPr lang="hu-HU" sz="1100" dirty="0">
              <a:solidFill>
                <a:schemeClr val="tx1"/>
              </a:solidFill>
            </a:endParaRPr>
          </a:p>
          <a:p>
            <a:pPr>
              <a:spcAft>
                <a:spcPts val="300"/>
              </a:spcAft>
              <a:buClr>
                <a:srgbClr val="000000"/>
              </a:buClr>
            </a:pPr>
            <a:r>
              <a:rPr lang="hu-HU" sz="1100" b="1" dirty="0">
                <a:solidFill>
                  <a:srgbClr val="C00000"/>
                </a:solidFill>
              </a:rPr>
              <a:t>TÁMOGATÓ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Lezárás előkészítése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Támogatási folyamat értékelése</a:t>
            </a:r>
          </a:p>
          <a:p>
            <a:pPr marL="317500" indent="-317500">
              <a:spcAft>
                <a:spcPts val="300"/>
              </a:spcAft>
              <a:buClr>
                <a:srgbClr val="000000"/>
              </a:buClr>
              <a:buAutoNum type="arabicPeriod"/>
            </a:pPr>
            <a:r>
              <a:rPr lang="hu-HU" sz="1100" dirty="0">
                <a:solidFill>
                  <a:schemeClr val="tx1"/>
                </a:solidFill>
              </a:rPr>
              <a:t>Visszajelzés adás és fogadás</a:t>
            </a:r>
          </a:p>
        </p:txBody>
      </p: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0B6D648B-9A45-455A-A3AF-0B8CCAFB3CBF}"/>
              </a:ext>
            </a:extLst>
          </p:cNvPr>
          <p:cNvGrpSpPr/>
          <p:nvPr/>
        </p:nvGrpSpPr>
        <p:grpSpPr>
          <a:xfrm>
            <a:off x="1275971" y="979714"/>
            <a:ext cx="2610229" cy="444869"/>
            <a:chOff x="0" y="0"/>
            <a:chExt cx="2062459" cy="880859"/>
          </a:xfrm>
        </p:grpSpPr>
        <p:sp>
          <p:nvSpPr>
            <p:cNvPr id="15" name="Téglalap 14">
              <a:extLst>
                <a:ext uri="{FF2B5EF4-FFF2-40B4-BE49-F238E27FC236}">
                  <a16:creationId xmlns:a16="http://schemas.microsoft.com/office/drawing/2014/main" id="{34831264-8DFE-4B62-B001-9AFE0092566D}"/>
                </a:ext>
              </a:extLst>
            </p:cNvPr>
            <p:cNvSpPr/>
            <p:nvPr/>
          </p:nvSpPr>
          <p:spPr>
            <a:xfrm>
              <a:off x="0" y="0"/>
              <a:ext cx="2062459" cy="88085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Szövegdoboz 15">
              <a:extLst>
                <a:ext uri="{FF2B5EF4-FFF2-40B4-BE49-F238E27FC236}">
                  <a16:creationId xmlns:a16="http://schemas.microsoft.com/office/drawing/2014/main" id="{9A0BDCBC-63C7-41BE-BEE5-0079FBFF4296}"/>
                </a:ext>
              </a:extLst>
            </p:cNvPr>
            <p:cNvSpPr txBox="1"/>
            <p:nvPr/>
          </p:nvSpPr>
          <p:spPr>
            <a:xfrm>
              <a:off x="0" y="0"/>
              <a:ext cx="2062459" cy="8808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1800" b="1" u="sng" kern="1200" dirty="0"/>
                <a:t>Támogatási folyamat alatt</a:t>
              </a:r>
            </a:p>
          </p:txBody>
        </p:sp>
      </p:grpSp>
      <p:grpSp>
        <p:nvGrpSpPr>
          <p:cNvPr id="17" name="Csoportba foglalás 16">
            <a:extLst>
              <a:ext uri="{FF2B5EF4-FFF2-40B4-BE49-F238E27FC236}">
                <a16:creationId xmlns:a16="http://schemas.microsoft.com/office/drawing/2014/main" id="{F66CACB6-5567-4E74-A338-1B67CEDC6F74}"/>
              </a:ext>
            </a:extLst>
          </p:cNvPr>
          <p:cNvGrpSpPr/>
          <p:nvPr/>
        </p:nvGrpSpPr>
        <p:grpSpPr>
          <a:xfrm>
            <a:off x="5447211" y="979713"/>
            <a:ext cx="2610229" cy="444869"/>
            <a:chOff x="0" y="0"/>
            <a:chExt cx="2062459" cy="880859"/>
          </a:xfrm>
        </p:grpSpPr>
        <p:sp>
          <p:nvSpPr>
            <p:cNvPr id="18" name="Téglalap 17">
              <a:extLst>
                <a:ext uri="{FF2B5EF4-FFF2-40B4-BE49-F238E27FC236}">
                  <a16:creationId xmlns:a16="http://schemas.microsoft.com/office/drawing/2014/main" id="{A4FA8AA9-F4AA-443C-8988-5E7BFAAECC42}"/>
                </a:ext>
              </a:extLst>
            </p:cNvPr>
            <p:cNvSpPr/>
            <p:nvPr/>
          </p:nvSpPr>
          <p:spPr>
            <a:xfrm>
              <a:off x="0" y="0"/>
              <a:ext cx="2062459" cy="880859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Szövegdoboz 18">
              <a:extLst>
                <a:ext uri="{FF2B5EF4-FFF2-40B4-BE49-F238E27FC236}">
                  <a16:creationId xmlns:a16="http://schemas.microsoft.com/office/drawing/2014/main" id="{EEFFAF1E-AFC6-400B-8947-D38FA875D833}"/>
                </a:ext>
              </a:extLst>
            </p:cNvPr>
            <p:cNvSpPr txBox="1"/>
            <p:nvPr/>
          </p:nvSpPr>
          <p:spPr>
            <a:xfrm>
              <a:off x="0" y="0"/>
              <a:ext cx="2062459" cy="88085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marL="0" lvl="0" indent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hu-HU" sz="1800" b="1" u="sng" kern="1200" dirty="0"/>
                <a:t>Támogatási folyamat után</a:t>
              </a:r>
            </a:p>
          </p:txBody>
        </p:sp>
      </p:grpSp>
      <p:sp>
        <p:nvSpPr>
          <p:cNvPr id="13" name="Szövegdoboz 12">
            <a:extLst>
              <a:ext uri="{FF2B5EF4-FFF2-40B4-BE49-F238E27FC236}">
                <a16:creationId xmlns:a16="http://schemas.microsoft.com/office/drawing/2014/main" id="{CCC0E616-757F-4B97-95F9-2A1F213B9503}"/>
              </a:ext>
            </a:extLst>
          </p:cNvPr>
          <p:cNvSpPr txBox="1"/>
          <p:nvPr/>
        </p:nvSpPr>
        <p:spPr>
          <a:xfrm>
            <a:off x="359232" y="141739"/>
            <a:ext cx="62571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400"/>
              </a:lnSpc>
            </a:pPr>
            <a:r>
              <a:rPr lang="hu-HU" sz="2000" b="1" u="sng" dirty="0">
                <a:solidFill>
                  <a:srgbClr val="FF0000"/>
                </a:solidFill>
              </a:rPr>
              <a:t>BEILLESZTÉST TÁMOGATÓ ÉS VEZETŐI FELADATOK</a:t>
            </a:r>
            <a:r>
              <a:rPr lang="hu-HU" sz="2400" b="1" u="sng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304479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ASIS" val="EONVorlage_BrixSans"/>
  <p:tag name="VERSION" val="1.3"/>
</p:tagLst>
</file>

<file path=ppt/theme/theme1.xml><?xml version="1.0" encoding="utf-8"?>
<a:theme xmlns:a="http://schemas.openxmlformats.org/drawingml/2006/main" name="e-on Enjoyment Template">
  <a:themeElements>
    <a:clrScheme name="EON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EA1C0A"/>
      </a:accent1>
      <a:accent2>
        <a:srgbClr val="B00402"/>
      </a:accent2>
      <a:accent3>
        <a:srgbClr val="5CC1CB"/>
      </a:accent3>
      <a:accent4>
        <a:srgbClr val="E3E000"/>
      </a:accent4>
      <a:accent5>
        <a:srgbClr val="C44341"/>
      </a:accent5>
      <a:accent6>
        <a:srgbClr val="85D1D8"/>
      </a:accent6>
      <a:hlink>
        <a:srgbClr val="0000FF"/>
      </a:hlink>
      <a:folHlink>
        <a:srgbClr val="800080"/>
      </a:folHlink>
    </a:clrScheme>
    <a:fontScheme name="EON Brix Sans">
      <a:majorFont>
        <a:latin typeface="EON Brix Sans Black"/>
        <a:ea typeface=""/>
        <a:cs typeface=""/>
      </a:majorFont>
      <a:minorFont>
        <a:latin typeface="EON Brix San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EON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EA1C0A"/>
        </a:accent1>
        <a:accent2>
          <a:srgbClr val="B00402"/>
        </a:accent2>
        <a:accent3>
          <a:srgbClr val="5CC1CB"/>
        </a:accent3>
        <a:accent4>
          <a:srgbClr val="E3E000"/>
        </a:accent4>
        <a:accent5>
          <a:srgbClr val="C44341"/>
        </a:accent5>
        <a:accent6>
          <a:srgbClr val="85D1D8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75%">
      <a:srgbClr val="C44341"/>
    </a:custClr>
    <a:custClr name="Turquoise 75%">
      <a:srgbClr val="85D1D8"/>
    </a:custClr>
    <a:custClr name="Yellow 75%">
      <a:srgbClr val="EAE840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50%">
      <a:srgbClr val="D78180"/>
    </a:custClr>
    <a:custClr name="Turquoise 50%">
      <a:srgbClr val="ADE0E5"/>
    </a:custClr>
    <a:custClr name="Yellow 50%">
      <a:srgbClr val="F1EF7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 ">
      <a:srgbClr val="FFFFFF"/>
    </a:custClr>
    <a:custClr name="Bordeaux 25%">
      <a:srgbClr val="EBC0C0"/>
    </a:custClr>
    <a:custClr name="Turquoise 25%">
      <a:srgbClr val="D6EFF2"/>
    </a:custClr>
    <a:custClr name="Yellow 25%">
      <a:srgbClr val="F8F7BF"/>
    </a:custClr>
    <a:custClr name=" ">
      <a:srgbClr val="FFFFFF"/>
    </a:custClr>
    <a:custClr name=" ">
      <a:srgbClr val="FFFFFF"/>
    </a:custClr>
  </a:custClr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79ACDEF7D903BC41955B0B207E9D5AE8" ma:contentTypeVersion="0" ma:contentTypeDescription="Új dokumentum létrehozása." ma:contentTypeScope="" ma:versionID="3e821b7312943b0c80dd204eb67d190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8dee037046ad32af3116d3be75d37a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C2B5C5-A42E-4CD1-AE95-449AD6EE145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F3C22017-A358-4EF1-9D35-5F62402440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49439E0E-9E5E-4469-B134-4C53222F5F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EON_Presentation</Template>
  <TotalTime>2</TotalTime>
  <Words>224</Words>
  <Application>Microsoft Office PowerPoint</Application>
  <PresentationFormat>Diavetítés a képernyőre (16:9 oldalarány)</PresentationFormat>
  <Paragraphs>49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8" baseType="lpstr">
      <vt:lpstr>Arial</vt:lpstr>
      <vt:lpstr>Calibri</vt:lpstr>
      <vt:lpstr>EON Brix Sans</vt:lpstr>
      <vt:lpstr>EON Brix Sans Black</vt:lpstr>
      <vt:lpstr>Symbol</vt:lpstr>
      <vt:lpstr>e-on Enjoyment Template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E.ON PowerPoint</dc:title>
  <dc:creator>Vida-Vranesics, Szabolcs</dc:creator>
  <dc:description/>
  <cp:lastModifiedBy>Ujhelyiné Polónyi Petra</cp:lastModifiedBy>
  <cp:revision>8</cp:revision>
  <dcterms:created xsi:type="dcterms:W3CDTF">2019-03-26T09:45:58Z</dcterms:created>
  <dcterms:modified xsi:type="dcterms:W3CDTF">2022-07-13T09:31:59Z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0x01010079ACDEF7D903BC41955B0B207E9D5AE8</vt:lpwstr>
  </property>
</Properties>
</file>