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89" r:id="rId2"/>
    <p:sldId id="258" r:id="rId3"/>
    <p:sldId id="291" r:id="rId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582D"/>
    <a:srgbClr val="B6C53E"/>
    <a:srgbClr val="706F6F"/>
    <a:srgbClr val="CACACA"/>
    <a:srgbClr val="ECAC31"/>
    <a:srgbClr val="D8D8D8"/>
    <a:srgbClr val="E5E5E5"/>
    <a:srgbClr val="F2F2F2"/>
    <a:srgbClr val="FFFFFF"/>
    <a:srgbClr val="6D6E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998878-183D-445A-B892-3D7A86A09FBE}" v="2" dt="2022-07-13T09:58:35.0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Világos stílus 2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56" autoAdjust="0"/>
    <p:restoredTop sz="94660"/>
  </p:normalViewPr>
  <p:slideViewPr>
    <p:cSldViewPr snapToGrid="0">
      <p:cViewPr varScale="1">
        <p:scale>
          <a:sx n="62" d="100"/>
          <a:sy n="62" d="100"/>
        </p:scale>
        <p:origin x="9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6360"/>
    </p:cViewPr>
  </p:sorterViewPr>
  <p:notesViewPr>
    <p:cSldViewPr snapToGrid="0">
      <p:cViewPr varScale="1">
        <p:scale>
          <a:sx n="55" d="100"/>
          <a:sy n="55" d="100"/>
        </p:scale>
        <p:origin x="279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C10D0-B097-41A9-8C66-227445721B07}" type="datetimeFigureOut">
              <a:rPr lang="hu-HU" smtClean="0"/>
              <a:t>2022. 07. 13.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FB09E-40CD-49CC-BDE3-21A192A39BB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6221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4FAF5-448E-4C55-B59D-0D2EFF312ABA}" type="datetimeFigureOut">
              <a:rPr lang="hu-HU" smtClean="0"/>
              <a:t>2022. 07. 13.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9EDFC-0785-44FD-95A2-42FA91998ED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7482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9EDFC-0785-44FD-95A2-42FA91998ED8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9023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_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4" name="Kép helye 3"/>
          <p:cNvSpPr>
            <a:spLocks noGrp="1"/>
          </p:cNvSpPr>
          <p:nvPr>
            <p:ph type="pic" sz="quarter" idx="11" hasCustomPrompt="1"/>
          </p:nvPr>
        </p:nvSpPr>
        <p:spPr>
          <a:xfrm>
            <a:off x="8986604" y="530951"/>
            <a:ext cx="2670184" cy="1704713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hu-HU"/>
              <a:t>Insert LOGO here!</a:t>
            </a:r>
          </a:p>
        </p:txBody>
      </p:sp>
      <p:cxnSp>
        <p:nvCxnSpPr>
          <p:cNvPr id="13" name="Egyenes összekötő 12"/>
          <p:cNvCxnSpPr/>
          <p:nvPr userDrawn="1"/>
        </p:nvCxnSpPr>
        <p:spPr>
          <a:xfrm>
            <a:off x="11304000" y="2598873"/>
            <a:ext cx="288000" cy="0"/>
          </a:xfrm>
          <a:prstGeom prst="line">
            <a:avLst/>
          </a:prstGeom>
          <a:ln w="444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 helye 1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932" y="6084000"/>
            <a:ext cx="5644800" cy="323850"/>
          </a:xfrm>
        </p:spPr>
        <p:txBody>
          <a:bodyPr rIns="90000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>
                <a:solidFill>
                  <a:schemeClr val="bg1"/>
                </a:solidFill>
                <a:latin typeface="PF BeauSans Pro" panose="02000500000000020004" pitchFamily="2" charset="0"/>
              </a:defRPr>
            </a:lvl1pPr>
          </a:lstStyle>
          <a:p>
            <a:pPr lvl="0"/>
            <a:r>
              <a:rPr lang="hu-HU"/>
              <a:t>insert website </a:t>
            </a:r>
            <a:r>
              <a:rPr lang="hu-HU" dirty="0"/>
              <a:t>URL</a:t>
            </a:r>
          </a:p>
        </p:txBody>
      </p:sp>
      <p:sp>
        <p:nvSpPr>
          <p:cNvPr id="8" name="Cím 1"/>
          <p:cNvSpPr>
            <a:spLocks noGrp="1"/>
          </p:cNvSpPr>
          <p:nvPr>
            <p:ph type="ctrTitle" hasCustomPrompt="1"/>
          </p:nvPr>
        </p:nvSpPr>
        <p:spPr>
          <a:xfrm>
            <a:off x="6095998" y="2722563"/>
            <a:ext cx="5645734" cy="2387600"/>
          </a:xfrm>
        </p:spPr>
        <p:txBody>
          <a:bodyPr rIns="90000" anchor="t">
            <a:normAutofit/>
          </a:bodyPr>
          <a:lstStyle>
            <a:lvl1pPr algn="r">
              <a:defRPr sz="2000" b="0" cap="all" baseline="0">
                <a:solidFill>
                  <a:schemeClr val="bg1"/>
                </a:solidFill>
                <a:latin typeface="PF BeauSans Pro SemiBold" panose="02000503000000090004" pitchFamily="2" charset="0"/>
              </a:defRPr>
            </a:lvl1pPr>
          </a:lstStyle>
          <a:p>
            <a:r>
              <a:rPr lang="hu-HU"/>
              <a:t>Insert </a:t>
            </a:r>
            <a:br>
              <a:rPr lang="hu-HU"/>
            </a:br>
            <a:r>
              <a:rPr lang="hu-HU"/>
              <a:t>Brand Claim</a:t>
            </a:r>
            <a:br>
              <a:rPr lang="hu-HU"/>
            </a:br>
            <a:r>
              <a:rPr lang="hu-HU"/>
              <a:t>in Multiple lines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80796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_2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1232000" y="6422572"/>
            <a:ext cx="540000" cy="288000"/>
          </a:xfrm>
        </p:spPr>
        <p:txBody>
          <a:bodyPr anchor="t"/>
          <a:lstStyle>
            <a:lvl1pPr>
              <a:defRPr sz="1250" b="1">
                <a:latin typeface="PF BeauSans Pro" panose="02000500000000020004" pitchFamily="2" charset="0"/>
              </a:defRPr>
            </a:lvl1pPr>
          </a:lstStyle>
          <a:p>
            <a:fld id="{7E9277E2-39C6-4D3A-8B83-643B4C9CEFB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13" hasCustomPrompt="1"/>
          </p:nvPr>
        </p:nvSpPr>
        <p:spPr>
          <a:xfrm>
            <a:off x="6912000" y="6422572"/>
            <a:ext cx="4320000" cy="288000"/>
          </a:xfr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900" cap="all" baseline="0">
                <a:solidFill>
                  <a:srgbClr val="6D6E6F"/>
                </a:solidFill>
              </a:defRPr>
            </a:lvl1pPr>
          </a:lstStyle>
          <a:p>
            <a:r>
              <a:rPr lang="hu-HU" sz="900" b="0" cap="all" baseline="0" dirty="0" err="1">
                <a:latin typeface="PF BeauSans Pro" panose="02000500000000020004" pitchFamily="2" charset="0"/>
              </a:rPr>
              <a:t>Presentation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title</a:t>
            </a:r>
            <a:br>
              <a:rPr lang="hu-HU" sz="900" b="0" cap="all" baseline="0" dirty="0">
                <a:latin typeface="PF BeauSans Pro" panose="02000500000000020004" pitchFamily="2" charset="0"/>
              </a:rPr>
            </a:br>
            <a:r>
              <a:rPr lang="hu-HU" sz="900" b="0" cap="all" baseline="0" dirty="0" err="1">
                <a:latin typeface="PF BeauSans Pro" panose="02000500000000020004" pitchFamily="2" charset="0"/>
              </a:rPr>
              <a:t>up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to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two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lines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without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the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use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of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hyphens</a:t>
            </a:r>
            <a:endParaRPr lang="hu-HU" sz="900" b="0" cap="all" baseline="0" dirty="0">
              <a:latin typeface="PF BeauSans Pro" panose="02000500000000020004" pitchFamily="2" charset="0"/>
            </a:endParaRPr>
          </a:p>
        </p:txBody>
      </p:sp>
      <p:cxnSp>
        <p:nvCxnSpPr>
          <p:cNvPr id="14" name="Egyenes összekötő 13"/>
          <p:cNvCxnSpPr/>
          <p:nvPr userDrawn="1"/>
        </p:nvCxnSpPr>
        <p:spPr>
          <a:xfrm>
            <a:off x="11338960" y="6264000"/>
            <a:ext cx="288000" cy="0"/>
          </a:xfrm>
          <a:prstGeom prst="line">
            <a:avLst/>
          </a:prstGeom>
          <a:ln w="44450" cap="rnd">
            <a:solidFill>
              <a:srgbClr val="ECA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 userDrawn="1"/>
        </p:nvCxnSpPr>
        <p:spPr>
          <a:xfrm>
            <a:off x="1548000" y="540000"/>
            <a:ext cx="288000" cy="0"/>
          </a:xfrm>
          <a:prstGeom prst="line">
            <a:avLst/>
          </a:prstGeom>
          <a:ln w="44450" cap="rnd">
            <a:solidFill>
              <a:srgbClr val="ECA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Kép helye 6"/>
          <p:cNvSpPr>
            <a:spLocks noGrp="1"/>
          </p:cNvSpPr>
          <p:nvPr>
            <p:ph type="pic" sz="quarter" idx="14"/>
          </p:nvPr>
        </p:nvSpPr>
        <p:spPr>
          <a:xfrm>
            <a:off x="6095999" y="0"/>
            <a:ext cx="6096001" cy="2030400"/>
          </a:xfrm>
        </p:spPr>
        <p:txBody>
          <a:bodyPr/>
          <a:lstStyle/>
          <a:p>
            <a:endParaRPr lang="hu-HU"/>
          </a:p>
        </p:txBody>
      </p:sp>
      <p:sp>
        <p:nvSpPr>
          <p:cNvPr id="18" name="Kép helye 6"/>
          <p:cNvSpPr>
            <a:spLocks noGrp="1"/>
          </p:cNvSpPr>
          <p:nvPr>
            <p:ph type="pic" sz="quarter" idx="18"/>
          </p:nvPr>
        </p:nvSpPr>
        <p:spPr>
          <a:xfrm>
            <a:off x="10482001" y="2390400"/>
            <a:ext cx="1710000" cy="3420839"/>
          </a:xfrm>
        </p:spPr>
        <p:txBody>
          <a:bodyPr/>
          <a:lstStyle/>
          <a:p>
            <a:endParaRPr lang="hu-HU"/>
          </a:p>
        </p:txBody>
      </p:sp>
      <p:sp>
        <p:nvSpPr>
          <p:cNvPr id="16" name="Cím 1"/>
          <p:cNvSpPr>
            <a:spLocks noGrp="1"/>
          </p:cNvSpPr>
          <p:nvPr>
            <p:ph type="title" hasCustomPrompt="1"/>
          </p:nvPr>
        </p:nvSpPr>
        <p:spPr>
          <a:xfrm>
            <a:off x="1440000" y="684000"/>
            <a:ext cx="4500000" cy="1440000"/>
          </a:xfrm>
        </p:spPr>
        <p:txBody>
          <a:bodyPr anchor="t">
            <a:noAutofit/>
          </a:bodyPr>
          <a:lstStyle>
            <a:lvl1pPr>
              <a:lnSpc>
                <a:spcPts val="2800"/>
              </a:lnSpc>
              <a:defRPr sz="2400" b="1">
                <a:solidFill>
                  <a:srgbClr val="ECAC31"/>
                </a:solidFill>
                <a:latin typeface="PF BeauSans Pro" panose="02000500000000020004" pitchFamily="2" charset="0"/>
              </a:defRPr>
            </a:lvl1pPr>
          </a:lstStyle>
          <a:p>
            <a:r>
              <a:rPr lang="hu-HU" dirty="0" err="1"/>
              <a:t>To</a:t>
            </a:r>
            <a:r>
              <a:rPr lang="hu-HU" dirty="0"/>
              <a:t> il </a:t>
            </a:r>
            <a:r>
              <a:rPr lang="hu-HU" dirty="0" err="1"/>
              <a:t>inum</a:t>
            </a:r>
            <a:r>
              <a:rPr lang="hu-HU" dirty="0"/>
              <a:t> </a:t>
            </a:r>
            <a:r>
              <a:rPr lang="hu-HU" dirty="0" err="1"/>
              <a:t>fugit</a:t>
            </a:r>
            <a:r>
              <a:rPr lang="hu-HU" dirty="0"/>
              <a:t> </a:t>
            </a:r>
            <a:r>
              <a:rPr lang="hu-HU" err="1"/>
              <a:t>aut</a:t>
            </a:r>
            <a:r>
              <a:rPr lang="hu-HU"/>
              <a:t> volorpor, </a:t>
            </a:r>
            <a:r>
              <a:rPr lang="hu-HU" dirty="0"/>
              <a:t>út </a:t>
            </a:r>
            <a:r>
              <a:rPr lang="hu-HU" dirty="0" err="1"/>
              <a:t>lab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poriore</a:t>
            </a:r>
            <a:r>
              <a:rPr lang="hu-HU" dirty="0"/>
              <a:t> </a:t>
            </a:r>
            <a:r>
              <a:rPr lang="hu-HU" dirty="0" err="1"/>
              <a:t>qatunvent</a:t>
            </a:r>
            <a:br>
              <a:rPr lang="hu-HU" dirty="0"/>
            </a:b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liquam</a:t>
            </a:r>
            <a:r>
              <a:rPr lang="hu-HU" dirty="0"/>
              <a:t> am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moluotatur</a:t>
            </a:r>
            <a:r>
              <a:rPr lang="hu-HU" dirty="0"/>
              <a:t> </a:t>
            </a:r>
            <a:r>
              <a:rPr lang="hu-HU" dirty="0" err="1"/>
              <a:t>simpore</a:t>
            </a:r>
            <a:r>
              <a:rPr lang="hu-HU" dirty="0"/>
              <a:t> </a:t>
            </a:r>
            <a:r>
              <a:rPr lang="hu-HU" dirty="0" err="1"/>
              <a:t>volore</a:t>
            </a:r>
            <a:r>
              <a:rPr lang="hu-HU" dirty="0"/>
              <a:t> </a:t>
            </a:r>
            <a:r>
              <a:rPr lang="hu-HU" dirty="0" err="1"/>
              <a:t>eum</a:t>
            </a:r>
            <a:r>
              <a:rPr lang="hu-HU" dirty="0"/>
              <a:t> fuga. 1</a:t>
            </a:r>
          </a:p>
        </p:txBody>
      </p:sp>
      <p:sp>
        <p:nvSpPr>
          <p:cNvPr id="19" name="Tartalom helye 2"/>
          <p:cNvSpPr>
            <a:spLocks noGrp="1"/>
          </p:cNvSpPr>
          <p:nvPr>
            <p:ph idx="19" hasCustomPrompt="1"/>
          </p:nvPr>
        </p:nvSpPr>
        <p:spPr>
          <a:xfrm>
            <a:off x="1439999" y="2390400"/>
            <a:ext cx="8927999" cy="3348000"/>
          </a:xfrm>
        </p:spPr>
        <p:txBody>
          <a:bodyPr numCol="2" spcCol="360000">
            <a:noAutofit/>
          </a:bodyPr>
          <a:lstStyle>
            <a:lvl1pPr marL="180000" indent="-180000">
              <a:lnSpc>
                <a:spcPts val="22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hu-HU" sz="1800" b="0" i="0" u="none" strike="noStrike" baseline="0" smtClean="0"/>
            </a:lvl1pPr>
            <a:lvl2pPr marL="0" indent="0">
              <a:lnSpc>
                <a:spcPct val="100000"/>
              </a:lnSpc>
              <a:spcBef>
                <a:spcPts val="3000"/>
              </a:spcBef>
              <a:buNone/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hu-HU" dirty="0" err="1"/>
              <a:t>Facerum</a:t>
            </a:r>
            <a:r>
              <a:rPr lang="hu-HU" dirty="0"/>
              <a:t> </a:t>
            </a:r>
            <a:r>
              <a:rPr lang="hu-HU" dirty="0" err="1"/>
              <a:t>intemol</a:t>
            </a:r>
            <a:r>
              <a:rPr lang="hu-HU" dirty="0"/>
              <a:t> </a:t>
            </a:r>
            <a:r>
              <a:rPr lang="hu-HU" dirty="0" err="1"/>
              <a:t>uptasped</a:t>
            </a:r>
            <a:r>
              <a:rPr lang="hu-HU" dirty="0"/>
              <a:t> </a:t>
            </a:r>
            <a:r>
              <a:rPr lang="hu-HU" dirty="0" err="1"/>
              <a:t>quias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rentias</a:t>
            </a:r>
            <a:r>
              <a:rPr lang="hu-HU" dirty="0"/>
              <a:t> </a:t>
            </a:r>
            <a:r>
              <a:rPr lang="hu-HU" dirty="0" err="1"/>
              <a:t>sinihitaquo</a:t>
            </a:r>
            <a:r>
              <a:rPr lang="hu-HU" dirty="0"/>
              <a:t> </a:t>
            </a:r>
            <a:r>
              <a:rPr lang="hu-HU" dirty="0" err="1"/>
              <a:t>erum</a:t>
            </a:r>
            <a:r>
              <a:rPr lang="hu-HU" dirty="0"/>
              <a:t> fuga.</a:t>
            </a:r>
          </a:p>
          <a:p>
            <a:pPr lvl="0"/>
            <a:r>
              <a:rPr lang="hu-HU" dirty="0" err="1"/>
              <a:t>To</a:t>
            </a:r>
            <a:r>
              <a:rPr lang="hu-HU" dirty="0"/>
              <a:t> il </a:t>
            </a:r>
            <a:r>
              <a:rPr lang="hu-HU" dirty="0" err="1"/>
              <a:t>inum</a:t>
            </a:r>
            <a:r>
              <a:rPr lang="hu-HU" dirty="0"/>
              <a:t> </a:t>
            </a:r>
            <a:r>
              <a:rPr lang="hu-HU" dirty="0" err="1"/>
              <a:t>fugit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volorpore</a:t>
            </a:r>
            <a:r>
              <a:rPr lang="hu-HU" dirty="0"/>
              <a:t>,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lab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poriore</a:t>
            </a:r>
            <a:r>
              <a:rPr lang="hu-HU" dirty="0"/>
              <a:t> </a:t>
            </a:r>
            <a:r>
              <a:rPr lang="hu-HU" dirty="0" err="1"/>
              <a:t>rrovid</a:t>
            </a:r>
            <a:r>
              <a:rPr lang="hu-HU" dirty="0"/>
              <a:t> </a:t>
            </a:r>
            <a:r>
              <a:rPr lang="hu-HU" dirty="0" err="1"/>
              <a:t>quist</a:t>
            </a:r>
            <a:r>
              <a:rPr lang="hu-HU" dirty="0"/>
              <a:t> </a:t>
            </a:r>
            <a:r>
              <a:rPr lang="hu-HU" dirty="0" err="1"/>
              <a:t>ium</a:t>
            </a:r>
            <a:r>
              <a:rPr lang="hu-HU" dirty="0"/>
              <a:t> </a:t>
            </a:r>
            <a:r>
              <a:rPr lang="hu-HU" dirty="0" err="1"/>
              <a:t>autem</a:t>
            </a:r>
            <a:r>
              <a:rPr lang="hu-HU" dirty="0"/>
              <a:t> </a:t>
            </a:r>
            <a:r>
              <a:rPr lang="hu-HU" dirty="0" err="1"/>
              <a:t>quatinvent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err="1"/>
              <a:t>liquam</a:t>
            </a:r>
            <a:r>
              <a:rPr lang="hu-HU"/>
              <a:t> am.</a:t>
            </a:r>
            <a:endParaRPr lang="hu-HU" dirty="0"/>
          </a:p>
          <a:p>
            <a:r>
              <a:rPr lang="hu-HU" dirty="0" err="1"/>
              <a:t>Umet</a:t>
            </a:r>
            <a:r>
              <a:rPr lang="hu-HU" dirty="0"/>
              <a:t> </a:t>
            </a:r>
            <a:r>
              <a:rPr lang="hu-HU" dirty="0" err="1"/>
              <a:t>ersperitium</a:t>
            </a:r>
            <a:r>
              <a:rPr lang="hu-HU" dirty="0"/>
              <a:t> </a:t>
            </a:r>
            <a:r>
              <a:rPr lang="hu-HU" dirty="0" err="1"/>
              <a:t>laborione</a:t>
            </a:r>
            <a:r>
              <a:rPr lang="hu-HU" dirty="0"/>
              <a:t> </a:t>
            </a:r>
            <a:r>
              <a:rPr lang="hu-HU" dirty="0" err="1"/>
              <a:t>nis</a:t>
            </a:r>
            <a:r>
              <a:rPr lang="hu-HU" dirty="0"/>
              <a:t> </a:t>
            </a:r>
            <a:r>
              <a:rPr lang="hu-HU" dirty="0" err="1"/>
              <a:t>quidis</a:t>
            </a:r>
            <a:r>
              <a:rPr lang="hu-HU" dirty="0"/>
              <a:t> </a:t>
            </a:r>
            <a:r>
              <a:rPr lang="hu-HU" dirty="0" err="1"/>
              <a:t>sa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,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consequas</a:t>
            </a:r>
            <a:r>
              <a:rPr lang="hu-HU" dirty="0"/>
              <a:t> ad </a:t>
            </a:r>
            <a:r>
              <a:rPr lang="hu-HU" dirty="0" err="1"/>
              <a:t>quiantibus</a:t>
            </a:r>
            <a:r>
              <a:rPr lang="hu-HU" dirty="0"/>
              <a:t> </a:t>
            </a:r>
            <a:r>
              <a:rPr lang="hu-HU" dirty="0" err="1"/>
              <a:t>eostis</a:t>
            </a:r>
            <a:r>
              <a:rPr lang="hu-HU" dirty="0"/>
              <a:t> </a:t>
            </a:r>
            <a:r>
              <a:rPr lang="hu-HU" dirty="0" err="1"/>
              <a:t>enisi</a:t>
            </a:r>
            <a:r>
              <a:rPr lang="hu-HU" dirty="0"/>
              <a:t> </a:t>
            </a:r>
            <a:r>
              <a:rPr lang="hu-HU" dirty="0" err="1"/>
              <a:t>corati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fugitates</a:t>
            </a:r>
            <a:r>
              <a:rPr lang="hu-HU" dirty="0"/>
              <a:t> </a:t>
            </a:r>
            <a:r>
              <a:rPr lang="hu-HU" dirty="0" err="1"/>
              <a:t>dolupient</a:t>
            </a:r>
            <a:r>
              <a:rPr lang="hu-HU" dirty="0"/>
              <a:t> </a:t>
            </a:r>
            <a:r>
              <a:rPr lang="hu-HU" dirty="0" err="1"/>
              <a:t>latis</a:t>
            </a:r>
            <a:r>
              <a:rPr lang="hu-HU" dirty="0"/>
              <a:t> </a:t>
            </a:r>
            <a:r>
              <a:rPr lang="hu-HU" err="1"/>
              <a:t>ersperitium</a:t>
            </a:r>
            <a:r>
              <a:rPr lang="hu-HU"/>
              <a:t> laborione </a:t>
            </a:r>
            <a:r>
              <a:rPr lang="hu-HU" sz="1800" b="0" i="0" u="none" strike="noStrike" baseline="0">
                <a:solidFill>
                  <a:srgbClr val="70706F"/>
                </a:solidFill>
                <a:latin typeface="PFBeauSansPro-Regular" panose="02000500000000020004" pitchFamily="2" charset="0"/>
              </a:rPr>
              <a:t>nis quidis sus</a:t>
            </a:r>
            <a:r>
              <a:rPr lang="hu-HU"/>
              <a:t>.</a:t>
            </a:r>
          </a:p>
          <a:p>
            <a:pPr lvl="0"/>
            <a:r>
              <a:rPr lang="hu-HU"/>
              <a:t>Facerum intemol uptasped quias ut rentias sinihitaquo erum fuga.</a:t>
            </a:r>
          </a:p>
          <a:p>
            <a:pPr lvl="0"/>
            <a:r>
              <a:rPr lang="hu-HU"/>
              <a:t>To il inum fugit aut volorpore, ut lab in poriore rrovid quist ium autem quatinvent aut liquam am.</a:t>
            </a:r>
          </a:p>
          <a:p>
            <a:pPr lvl="0"/>
            <a:r>
              <a:rPr lang="hu-HU"/>
              <a:t>Umet ersperitium laborione nis quidis sa sit, in consequas ad quiantibus eostis enisi corati ut fugitates dolupient latis ersperitium laborione </a:t>
            </a:r>
            <a:r>
              <a:rPr lang="hu-HU" sz="1800" b="0" i="0" u="none" strike="noStrike" baseline="0">
                <a:solidFill>
                  <a:srgbClr val="70706F"/>
                </a:solidFill>
                <a:latin typeface="PFBeauSansPro-Regular" panose="02000500000000020004" pitchFamily="2" charset="0"/>
              </a:rPr>
              <a:t>nis quidis sus</a:t>
            </a:r>
            <a:r>
              <a:rPr lang="hu-HU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7435030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_2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439998" y="684000"/>
            <a:ext cx="9000000" cy="900000"/>
          </a:xfrm>
        </p:spPr>
        <p:txBody>
          <a:bodyPr anchor="t">
            <a:noAutofit/>
          </a:bodyPr>
          <a:lstStyle>
            <a:lvl1pPr>
              <a:lnSpc>
                <a:spcPts val="2800"/>
              </a:lnSpc>
              <a:defRPr sz="2400" b="1">
                <a:solidFill>
                  <a:srgbClr val="ECAC31"/>
                </a:solidFill>
                <a:latin typeface="PF BeauSans Pro" panose="02000500000000020004" pitchFamily="2" charset="0"/>
              </a:defRPr>
            </a:lvl1pPr>
          </a:lstStyle>
          <a:p>
            <a:r>
              <a:rPr lang="hu-HU" dirty="0" err="1"/>
              <a:t>To</a:t>
            </a:r>
            <a:r>
              <a:rPr lang="hu-HU" dirty="0"/>
              <a:t> il </a:t>
            </a:r>
            <a:r>
              <a:rPr lang="hu-HU" dirty="0" err="1"/>
              <a:t>inum</a:t>
            </a:r>
            <a:r>
              <a:rPr lang="hu-HU" dirty="0"/>
              <a:t> </a:t>
            </a:r>
            <a:r>
              <a:rPr lang="hu-HU" dirty="0" err="1"/>
              <a:t>fugit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volorpore</a:t>
            </a:r>
            <a:r>
              <a:rPr lang="hu-HU" dirty="0"/>
              <a:t>, út </a:t>
            </a:r>
            <a:r>
              <a:rPr lang="hu-HU" dirty="0" err="1"/>
              <a:t>lab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poriore</a:t>
            </a:r>
            <a:r>
              <a:rPr lang="hu-HU" dirty="0"/>
              <a:t> </a:t>
            </a:r>
            <a:r>
              <a:rPr lang="hu-HU" dirty="0" err="1"/>
              <a:t>qatunvent</a:t>
            </a:r>
            <a:br>
              <a:rPr lang="hu-HU" dirty="0"/>
            </a:b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liquam</a:t>
            </a:r>
            <a:r>
              <a:rPr lang="hu-HU" dirty="0"/>
              <a:t> am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moluotatur</a:t>
            </a:r>
            <a:r>
              <a:rPr lang="hu-HU" dirty="0"/>
              <a:t> </a:t>
            </a:r>
            <a:r>
              <a:rPr lang="hu-HU" dirty="0" err="1"/>
              <a:t>simpore</a:t>
            </a:r>
            <a:r>
              <a:rPr lang="hu-HU" dirty="0"/>
              <a:t> </a:t>
            </a:r>
            <a:r>
              <a:rPr lang="hu-HU" dirty="0" err="1"/>
              <a:t>volore</a:t>
            </a:r>
            <a:r>
              <a:rPr lang="hu-HU" dirty="0"/>
              <a:t> </a:t>
            </a:r>
            <a:r>
              <a:rPr lang="hu-HU" dirty="0" err="1"/>
              <a:t>eum</a:t>
            </a:r>
            <a:r>
              <a:rPr lang="hu-HU" dirty="0"/>
              <a:t> fuga. 1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1232000" y="6422572"/>
            <a:ext cx="540000" cy="288000"/>
          </a:xfrm>
        </p:spPr>
        <p:txBody>
          <a:bodyPr anchor="t"/>
          <a:lstStyle>
            <a:lvl1pPr>
              <a:defRPr sz="1250" b="1">
                <a:latin typeface="PF BeauSans Pro" panose="02000500000000020004" pitchFamily="2" charset="0"/>
              </a:defRPr>
            </a:lvl1pPr>
          </a:lstStyle>
          <a:p>
            <a:fld id="{7E9277E2-39C6-4D3A-8B83-643B4C9CEFB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13" hasCustomPrompt="1"/>
          </p:nvPr>
        </p:nvSpPr>
        <p:spPr>
          <a:xfrm>
            <a:off x="6912000" y="6422572"/>
            <a:ext cx="4320000" cy="288000"/>
          </a:xfr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900" cap="all" baseline="0">
                <a:solidFill>
                  <a:srgbClr val="6D6E6F"/>
                </a:solidFill>
              </a:defRPr>
            </a:lvl1pPr>
          </a:lstStyle>
          <a:p>
            <a:r>
              <a:rPr lang="hu-HU" sz="900" b="0" cap="all" baseline="0" dirty="0" err="1">
                <a:latin typeface="PF BeauSans Pro" panose="02000500000000020004" pitchFamily="2" charset="0"/>
              </a:rPr>
              <a:t>Presentation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title</a:t>
            </a:r>
            <a:br>
              <a:rPr lang="hu-HU" sz="900" b="0" cap="all" baseline="0" dirty="0">
                <a:latin typeface="PF BeauSans Pro" panose="02000500000000020004" pitchFamily="2" charset="0"/>
              </a:rPr>
            </a:br>
            <a:r>
              <a:rPr lang="hu-HU" sz="900" b="0" cap="all" baseline="0" dirty="0" err="1">
                <a:latin typeface="PF BeauSans Pro" panose="02000500000000020004" pitchFamily="2" charset="0"/>
              </a:rPr>
              <a:t>up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to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two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lines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without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the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use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of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hyphens</a:t>
            </a:r>
            <a:endParaRPr lang="hu-HU" sz="900" b="0" cap="all" baseline="0" dirty="0">
              <a:latin typeface="PF BeauSans Pro" panose="02000500000000020004" pitchFamily="2" charset="0"/>
            </a:endParaRPr>
          </a:p>
        </p:txBody>
      </p:sp>
      <p:cxnSp>
        <p:nvCxnSpPr>
          <p:cNvPr id="14" name="Egyenes összekötő 13"/>
          <p:cNvCxnSpPr/>
          <p:nvPr userDrawn="1"/>
        </p:nvCxnSpPr>
        <p:spPr>
          <a:xfrm>
            <a:off x="11338960" y="6264000"/>
            <a:ext cx="288000" cy="0"/>
          </a:xfrm>
          <a:prstGeom prst="line">
            <a:avLst/>
          </a:prstGeom>
          <a:ln w="44450" cap="rnd">
            <a:solidFill>
              <a:srgbClr val="ECA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 userDrawn="1"/>
        </p:nvCxnSpPr>
        <p:spPr>
          <a:xfrm>
            <a:off x="1548000" y="540000"/>
            <a:ext cx="288000" cy="0"/>
          </a:xfrm>
          <a:prstGeom prst="line">
            <a:avLst/>
          </a:prstGeom>
          <a:ln w="44450" cap="rnd">
            <a:solidFill>
              <a:srgbClr val="ECA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artalom helye 2"/>
          <p:cNvSpPr>
            <a:spLocks noGrp="1"/>
          </p:cNvSpPr>
          <p:nvPr>
            <p:ph idx="16" hasCustomPrompt="1"/>
          </p:nvPr>
        </p:nvSpPr>
        <p:spPr>
          <a:xfrm>
            <a:off x="1439999" y="1651061"/>
            <a:ext cx="8928000" cy="4160177"/>
          </a:xfrm>
        </p:spPr>
        <p:txBody>
          <a:bodyPr numCol="2" spcCol="360000">
            <a:noAutofit/>
          </a:bodyPr>
          <a:lstStyle>
            <a:lvl1pPr marL="180000" indent="-180000">
              <a:lnSpc>
                <a:spcPts val="22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sz="1800" baseline="0">
                <a:solidFill>
                  <a:srgbClr val="706F6F"/>
                </a:solidFill>
              </a:defRPr>
            </a:lvl1pPr>
            <a:lvl2pPr marL="0" indent="0">
              <a:lnSpc>
                <a:spcPct val="100000"/>
              </a:lnSpc>
              <a:spcBef>
                <a:spcPts val="3000"/>
              </a:spcBef>
              <a:buNone/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hu-HU" dirty="0" err="1"/>
              <a:t>Facerum</a:t>
            </a:r>
            <a:r>
              <a:rPr lang="hu-HU" dirty="0"/>
              <a:t> </a:t>
            </a:r>
            <a:r>
              <a:rPr lang="hu-HU" dirty="0" err="1"/>
              <a:t>intemol</a:t>
            </a:r>
            <a:r>
              <a:rPr lang="hu-HU" dirty="0"/>
              <a:t> </a:t>
            </a:r>
            <a:r>
              <a:rPr lang="hu-HU" dirty="0" err="1"/>
              <a:t>uptasped</a:t>
            </a:r>
            <a:r>
              <a:rPr lang="hu-HU" dirty="0"/>
              <a:t> </a:t>
            </a:r>
            <a:r>
              <a:rPr lang="hu-HU" dirty="0" err="1"/>
              <a:t>quias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rentias</a:t>
            </a:r>
            <a:r>
              <a:rPr lang="hu-HU" dirty="0"/>
              <a:t> </a:t>
            </a:r>
            <a:r>
              <a:rPr lang="hu-HU" dirty="0" err="1"/>
              <a:t>sinihitaquo</a:t>
            </a:r>
            <a:r>
              <a:rPr lang="hu-HU" dirty="0"/>
              <a:t> </a:t>
            </a:r>
            <a:r>
              <a:rPr lang="hu-HU" dirty="0" err="1"/>
              <a:t>erum</a:t>
            </a:r>
            <a:r>
              <a:rPr lang="hu-HU" dirty="0"/>
              <a:t> fuga.</a:t>
            </a:r>
          </a:p>
          <a:p>
            <a:pPr lvl="0"/>
            <a:r>
              <a:rPr lang="hu-HU" dirty="0" err="1"/>
              <a:t>To</a:t>
            </a:r>
            <a:r>
              <a:rPr lang="hu-HU" dirty="0"/>
              <a:t> il </a:t>
            </a:r>
            <a:r>
              <a:rPr lang="hu-HU" dirty="0" err="1"/>
              <a:t>inum</a:t>
            </a:r>
            <a:r>
              <a:rPr lang="hu-HU" dirty="0"/>
              <a:t> </a:t>
            </a:r>
            <a:r>
              <a:rPr lang="hu-HU" dirty="0" err="1"/>
              <a:t>fugit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volorpore</a:t>
            </a:r>
            <a:r>
              <a:rPr lang="hu-HU" dirty="0"/>
              <a:t>,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lab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poriore</a:t>
            </a:r>
            <a:r>
              <a:rPr lang="hu-HU" dirty="0"/>
              <a:t> </a:t>
            </a:r>
            <a:r>
              <a:rPr lang="hu-HU" dirty="0" err="1"/>
              <a:t>rrovid</a:t>
            </a:r>
            <a:r>
              <a:rPr lang="hu-HU" dirty="0"/>
              <a:t> </a:t>
            </a:r>
            <a:r>
              <a:rPr lang="hu-HU" dirty="0" err="1"/>
              <a:t>quist</a:t>
            </a:r>
            <a:r>
              <a:rPr lang="hu-HU" dirty="0"/>
              <a:t> </a:t>
            </a:r>
            <a:r>
              <a:rPr lang="hu-HU" dirty="0" err="1"/>
              <a:t>ium</a:t>
            </a:r>
            <a:r>
              <a:rPr lang="hu-HU" dirty="0"/>
              <a:t> </a:t>
            </a:r>
            <a:r>
              <a:rPr lang="hu-HU" dirty="0" err="1"/>
              <a:t>autem</a:t>
            </a:r>
            <a:r>
              <a:rPr lang="hu-HU" dirty="0"/>
              <a:t> </a:t>
            </a:r>
            <a:r>
              <a:rPr lang="hu-HU" dirty="0" err="1"/>
              <a:t>quatinvent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err="1"/>
              <a:t>liquam</a:t>
            </a:r>
            <a:r>
              <a:rPr lang="hu-HU"/>
              <a:t> am.</a:t>
            </a:r>
            <a:endParaRPr lang="hu-HU" dirty="0"/>
          </a:p>
          <a:p>
            <a:pPr lvl="0"/>
            <a:r>
              <a:rPr lang="hu-HU" dirty="0" err="1"/>
              <a:t>Umet</a:t>
            </a:r>
            <a:r>
              <a:rPr lang="hu-HU" dirty="0"/>
              <a:t> </a:t>
            </a:r>
            <a:r>
              <a:rPr lang="hu-HU" dirty="0" err="1"/>
              <a:t>ersperitium</a:t>
            </a:r>
            <a:r>
              <a:rPr lang="hu-HU" dirty="0"/>
              <a:t> </a:t>
            </a:r>
            <a:r>
              <a:rPr lang="hu-HU" dirty="0" err="1"/>
              <a:t>laborione</a:t>
            </a:r>
            <a:r>
              <a:rPr lang="hu-HU" dirty="0"/>
              <a:t> </a:t>
            </a:r>
            <a:r>
              <a:rPr lang="hu-HU" dirty="0" err="1"/>
              <a:t>nis</a:t>
            </a:r>
            <a:r>
              <a:rPr lang="hu-HU" dirty="0"/>
              <a:t> </a:t>
            </a:r>
            <a:r>
              <a:rPr lang="hu-HU" dirty="0" err="1"/>
              <a:t>quidis</a:t>
            </a:r>
            <a:r>
              <a:rPr lang="hu-HU" dirty="0"/>
              <a:t> </a:t>
            </a:r>
            <a:r>
              <a:rPr lang="hu-HU" dirty="0" err="1"/>
              <a:t>sa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,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consequas</a:t>
            </a:r>
            <a:r>
              <a:rPr lang="hu-HU" dirty="0"/>
              <a:t> ad </a:t>
            </a:r>
            <a:r>
              <a:rPr lang="hu-HU" dirty="0" err="1"/>
              <a:t>quiantibus</a:t>
            </a:r>
            <a:r>
              <a:rPr lang="hu-HU" dirty="0"/>
              <a:t> </a:t>
            </a:r>
            <a:r>
              <a:rPr lang="hu-HU" dirty="0" err="1"/>
              <a:t>eostis</a:t>
            </a:r>
            <a:r>
              <a:rPr lang="hu-HU" dirty="0"/>
              <a:t> </a:t>
            </a:r>
            <a:r>
              <a:rPr lang="hu-HU" dirty="0" err="1"/>
              <a:t>enisi</a:t>
            </a:r>
            <a:r>
              <a:rPr lang="hu-HU" dirty="0"/>
              <a:t> </a:t>
            </a:r>
            <a:r>
              <a:rPr lang="hu-HU" dirty="0" err="1"/>
              <a:t>corati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fugitates</a:t>
            </a:r>
            <a:r>
              <a:rPr lang="hu-HU" dirty="0"/>
              <a:t> </a:t>
            </a:r>
            <a:r>
              <a:rPr lang="hu-HU" dirty="0" err="1"/>
              <a:t>dolupient</a:t>
            </a:r>
            <a:r>
              <a:rPr lang="hu-HU" dirty="0"/>
              <a:t> </a:t>
            </a:r>
            <a:r>
              <a:rPr lang="hu-HU" dirty="0" err="1"/>
              <a:t>latis</a:t>
            </a:r>
            <a:r>
              <a:rPr lang="hu-HU" dirty="0"/>
              <a:t> </a:t>
            </a:r>
            <a:r>
              <a:rPr lang="hu-HU" dirty="0" err="1"/>
              <a:t>ersperitium</a:t>
            </a:r>
            <a:r>
              <a:rPr lang="hu-HU" dirty="0"/>
              <a:t> </a:t>
            </a:r>
            <a:r>
              <a:rPr lang="hu-HU" dirty="0" err="1"/>
              <a:t>laborione</a:t>
            </a:r>
            <a:r>
              <a:rPr lang="hu-HU" dirty="0"/>
              <a:t> </a:t>
            </a:r>
            <a:r>
              <a:rPr lang="hu-HU" dirty="0" err="1"/>
              <a:t>nis</a:t>
            </a:r>
            <a:r>
              <a:rPr lang="hu-HU" dirty="0"/>
              <a:t> </a:t>
            </a:r>
            <a:r>
              <a:rPr lang="hu-HU" dirty="0" err="1"/>
              <a:t>quidis</a:t>
            </a:r>
            <a:r>
              <a:rPr lang="hu-HU" dirty="0"/>
              <a:t> </a:t>
            </a:r>
            <a:r>
              <a:rPr lang="hu-HU" dirty="0" err="1"/>
              <a:t>sus</a:t>
            </a:r>
            <a:r>
              <a:rPr lang="hu-HU" dirty="0"/>
              <a:t>,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consequas</a:t>
            </a:r>
            <a:r>
              <a:rPr lang="hu-HU" dirty="0"/>
              <a:t> </a:t>
            </a:r>
            <a:r>
              <a:rPr lang="hu-HU" dirty="0" err="1"/>
              <a:t>ad</a:t>
            </a:r>
            <a:r>
              <a:rPr lang="hu-HU" dirty="0"/>
              <a:t> </a:t>
            </a:r>
            <a:r>
              <a:rPr lang="hu-HU" dirty="0" err="1"/>
              <a:t>quiantibus</a:t>
            </a:r>
            <a:r>
              <a:rPr lang="hu-HU" dirty="0"/>
              <a:t> </a:t>
            </a:r>
            <a:r>
              <a:rPr lang="hu-HU"/>
              <a:t>e. Ut lab in poriore rrovid quist ium autem to il inum fugit.</a:t>
            </a:r>
          </a:p>
          <a:p>
            <a:pPr lvl="0"/>
            <a:r>
              <a:rPr lang="hu-HU"/>
              <a:t>Facerum </a:t>
            </a:r>
            <a:r>
              <a:rPr lang="hu-HU" dirty="0" err="1"/>
              <a:t>intemol</a:t>
            </a:r>
            <a:r>
              <a:rPr lang="hu-HU" dirty="0"/>
              <a:t> </a:t>
            </a:r>
            <a:r>
              <a:rPr lang="hu-HU" dirty="0" err="1"/>
              <a:t>uptasped</a:t>
            </a:r>
            <a:r>
              <a:rPr lang="hu-HU" dirty="0"/>
              <a:t> </a:t>
            </a:r>
            <a:r>
              <a:rPr lang="hu-HU" dirty="0" err="1"/>
              <a:t>quias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rentias</a:t>
            </a:r>
            <a:r>
              <a:rPr lang="hu-HU" dirty="0"/>
              <a:t> </a:t>
            </a:r>
            <a:r>
              <a:rPr lang="hu-HU" dirty="0" err="1"/>
              <a:t>sinihitaquo</a:t>
            </a:r>
            <a:r>
              <a:rPr lang="hu-HU" dirty="0"/>
              <a:t> </a:t>
            </a:r>
            <a:r>
              <a:rPr lang="hu-HU" dirty="0" err="1"/>
              <a:t>erum</a:t>
            </a:r>
            <a:r>
              <a:rPr lang="hu-HU" dirty="0"/>
              <a:t> fuga.</a:t>
            </a:r>
          </a:p>
          <a:p>
            <a:pPr lvl="0"/>
            <a:r>
              <a:rPr lang="hu-HU" dirty="0" err="1"/>
              <a:t>To</a:t>
            </a:r>
            <a:r>
              <a:rPr lang="hu-HU" dirty="0"/>
              <a:t> il </a:t>
            </a:r>
            <a:r>
              <a:rPr lang="hu-HU" dirty="0" err="1"/>
              <a:t>inum</a:t>
            </a:r>
            <a:r>
              <a:rPr lang="hu-HU" dirty="0"/>
              <a:t> </a:t>
            </a:r>
            <a:r>
              <a:rPr lang="hu-HU" dirty="0" err="1"/>
              <a:t>fugit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volorpore</a:t>
            </a:r>
            <a:r>
              <a:rPr lang="hu-HU" dirty="0"/>
              <a:t>,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lab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poriore</a:t>
            </a:r>
            <a:r>
              <a:rPr lang="hu-HU" dirty="0"/>
              <a:t> </a:t>
            </a:r>
            <a:r>
              <a:rPr lang="hu-HU" dirty="0" err="1"/>
              <a:t>rrovid</a:t>
            </a:r>
            <a:r>
              <a:rPr lang="hu-HU" dirty="0"/>
              <a:t> </a:t>
            </a:r>
            <a:r>
              <a:rPr lang="hu-HU" dirty="0" err="1"/>
              <a:t>quist</a:t>
            </a:r>
            <a:r>
              <a:rPr lang="hu-HU" dirty="0"/>
              <a:t> </a:t>
            </a:r>
            <a:r>
              <a:rPr lang="hu-HU" dirty="0" err="1"/>
              <a:t>ium</a:t>
            </a:r>
            <a:r>
              <a:rPr lang="hu-HU" dirty="0"/>
              <a:t> </a:t>
            </a:r>
            <a:r>
              <a:rPr lang="hu-HU" dirty="0" err="1"/>
              <a:t>autem</a:t>
            </a:r>
            <a:r>
              <a:rPr lang="hu-HU" dirty="0"/>
              <a:t> </a:t>
            </a:r>
            <a:r>
              <a:rPr lang="hu-HU" dirty="0" err="1"/>
              <a:t>quatinvent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liquam</a:t>
            </a:r>
            <a:r>
              <a:rPr lang="hu-HU" dirty="0"/>
              <a:t> am.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lab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poriore</a:t>
            </a:r>
            <a:r>
              <a:rPr lang="hu-HU" dirty="0"/>
              <a:t> </a:t>
            </a:r>
            <a:r>
              <a:rPr lang="hu-HU" dirty="0" err="1"/>
              <a:t>rrovid</a:t>
            </a:r>
            <a:r>
              <a:rPr lang="hu-HU" dirty="0"/>
              <a:t> </a:t>
            </a:r>
            <a:r>
              <a:rPr lang="hu-HU" dirty="0" err="1"/>
              <a:t>quist</a:t>
            </a:r>
            <a:r>
              <a:rPr lang="hu-HU" dirty="0"/>
              <a:t> </a:t>
            </a:r>
            <a:r>
              <a:rPr lang="hu-HU" dirty="0" err="1"/>
              <a:t>ium</a:t>
            </a:r>
            <a:r>
              <a:rPr lang="hu-HU" dirty="0"/>
              <a:t> </a:t>
            </a:r>
            <a:r>
              <a:rPr lang="hu-HU" dirty="0" err="1"/>
              <a:t>autem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il </a:t>
            </a:r>
            <a:r>
              <a:rPr lang="hu-HU" dirty="0" err="1"/>
              <a:t>inum</a:t>
            </a:r>
            <a:r>
              <a:rPr lang="hu-HU" dirty="0"/>
              <a:t> </a:t>
            </a:r>
            <a:r>
              <a:rPr lang="hu-HU" dirty="0" err="1"/>
              <a:t>fugit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volorpore</a:t>
            </a:r>
            <a:r>
              <a:rPr lang="hu-HU" dirty="0"/>
              <a:t>.</a:t>
            </a:r>
          </a:p>
          <a:p>
            <a:pPr lvl="0"/>
            <a:r>
              <a:rPr lang="hu-HU" dirty="0" err="1"/>
              <a:t>Umet</a:t>
            </a:r>
            <a:r>
              <a:rPr lang="hu-HU" dirty="0"/>
              <a:t> </a:t>
            </a:r>
            <a:r>
              <a:rPr lang="hu-HU" dirty="0" err="1"/>
              <a:t>ersperitium</a:t>
            </a:r>
            <a:r>
              <a:rPr lang="hu-HU" dirty="0"/>
              <a:t> </a:t>
            </a:r>
            <a:r>
              <a:rPr lang="hu-HU" dirty="0" err="1"/>
              <a:t>laborione</a:t>
            </a:r>
            <a:r>
              <a:rPr lang="hu-HU" dirty="0"/>
              <a:t> </a:t>
            </a:r>
            <a:r>
              <a:rPr lang="hu-HU" dirty="0" err="1"/>
              <a:t>nis</a:t>
            </a:r>
            <a:r>
              <a:rPr lang="hu-HU" dirty="0"/>
              <a:t> </a:t>
            </a:r>
            <a:r>
              <a:rPr lang="hu-HU" dirty="0" err="1"/>
              <a:t>quidis</a:t>
            </a:r>
            <a:r>
              <a:rPr lang="hu-HU" dirty="0"/>
              <a:t> </a:t>
            </a:r>
            <a:r>
              <a:rPr lang="hu-HU" dirty="0" err="1"/>
              <a:t>sa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,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consequas</a:t>
            </a:r>
            <a:r>
              <a:rPr lang="hu-HU" dirty="0"/>
              <a:t> ad </a:t>
            </a:r>
            <a:r>
              <a:rPr lang="hu-HU" dirty="0" err="1"/>
              <a:t>quiantibus</a:t>
            </a:r>
            <a:r>
              <a:rPr lang="hu-HU" dirty="0"/>
              <a:t> </a:t>
            </a:r>
            <a:r>
              <a:rPr lang="hu-HU" dirty="0" err="1"/>
              <a:t>eostis</a:t>
            </a:r>
            <a:r>
              <a:rPr lang="hu-HU" dirty="0"/>
              <a:t> </a:t>
            </a:r>
            <a:r>
              <a:rPr lang="hu-HU" dirty="0" err="1"/>
              <a:t>enisi</a:t>
            </a:r>
            <a:r>
              <a:rPr lang="hu-HU" dirty="0"/>
              <a:t> </a:t>
            </a:r>
            <a:r>
              <a:rPr lang="hu-HU" dirty="0" err="1"/>
              <a:t>corati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fugitates</a:t>
            </a:r>
            <a:r>
              <a:rPr lang="hu-HU" dirty="0"/>
              <a:t> </a:t>
            </a:r>
            <a:r>
              <a:rPr lang="hu-HU" dirty="0" err="1"/>
              <a:t>dolupient</a:t>
            </a:r>
            <a:r>
              <a:rPr lang="hu-HU" dirty="0"/>
              <a:t> </a:t>
            </a:r>
            <a:r>
              <a:rPr lang="hu-HU" dirty="0" err="1"/>
              <a:t>latis</a:t>
            </a:r>
            <a:r>
              <a:rPr lang="hu-HU" dirty="0"/>
              <a:t> </a:t>
            </a:r>
            <a:r>
              <a:rPr lang="hu-HU" dirty="0" err="1"/>
              <a:t>ersperitium</a:t>
            </a:r>
            <a:r>
              <a:rPr lang="hu-HU" dirty="0"/>
              <a:t> </a:t>
            </a:r>
            <a:r>
              <a:rPr lang="hu-HU" dirty="0" err="1"/>
              <a:t>laborione</a:t>
            </a:r>
            <a:r>
              <a:rPr lang="hu-HU" dirty="0"/>
              <a:t> </a:t>
            </a:r>
            <a:r>
              <a:rPr lang="hu-HU" dirty="0" err="1"/>
              <a:t>nis</a:t>
            </a:r>
            <a:r>
              <a:rPr lang="hu-HU" dirty="0"/>
              <a:t> </a:t>
            </a:r>
            <a:r>
              <a:rPr lang="hu-HU" dirty="0" err="1"/>
              <a:t>quidis</a:t>
            </a:r>
            <a:r>
              <a:rPr lang="hu-HU" dirty="0"/>
              <a:t> </a:t>
            </a:r>
            <a:r>
              <a:rPr lang="hu-HU" dirty="0" err="1"/>
              <a:t>sus</a:t>
            </a:r>
            <a:r>
              <a:rPr lang="hu-HU" dirty="0"/>
              <a:t>, </a:t>
            </a:r>
            <a:r>
              <a:rPr lang="hu-HU" err="1"/>
              <a:t>in</a:t>
            </a:r>
            <a:r>
              <a:rPr lang="hu-HU"/>
              <a:t> consequas.</a:t>
            </a:r>
            <a:endParaRPr lang="hu-HU" dirty="0"/>
          </a:p>
        </p:txBody>
      </p:sp>
      <p:sp>
        <p:nvSpPr>
          <p:cNvPr id="18" name="Kép helye 6"/>
          <p:cNvSpPr>
            <a:spLocks noGrp="1"/>
          </p:cNvSpPr>
          <p:nvPr>
            <p:ph type="pic" sz="quarter" idx="18"/>
          </p:nvPr>
        </p:nvSpPr>
        <p:spPr>
          <a:xfrm>
            <a:off x="10482001" y="684000"/>
            <a:ext cx="1710000" cy="5127239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868841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ép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0" cy="6858000"/>
          </a:xfrm>
          <a:prstGeom prst="rect">
            <a:avLst/>
          </a:prstGeom>
        </p:spPr>
      </p:pic>
      <p:sp>
        <p:nvSpPr>
          <p:cNvPr id="5" name="Téglalap 4"/>
          <p:cNvSpPr/>
          <p:nvPr userDrawn="1"/>
        </p:nvSpPr>
        <p:spPr>
          <a:xfrm>
            <a:off x="6096000" y="-1"/>
            <a:ext cx="6096000" cy="5975999"/>
          </a:xfrm>
          <a:prstGeom prst="rect">
            <a:avLst/>
          </a:prstGeom>
          <a:solidFill>
            <a:srgbClr val="70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440000" y="684000"/>
            <a:ext cx="4500000" cy="1440000"/>
          </a:xfrm>
        </p:spPr>
        <p:txBody>
          <a:bodyPr anchor="t">
            <a:noAutofit/>
          </a:bodyPr>
          <a:lstStyle>
            <a:lvl1pPr>
              <a:lnSpc>
                <a:spcPts val="2800"/>
              </a:lnSpc>
              <a:defRPr sz="2400" b="1">
                <a:solidFill>
                  <a:srgbClr val="ECAC31"/>
                </a:solidFill>
                <a:latin typeface="PF BeauSans Pro" panose="02000500000000020004" pitchFamily="2" charset="0"/>
              </a:defRPr>
            </a:lvl1pPr>
          </a:lstStyle>
          <a:p>
            <a:r>
              <a:rPr lang="hu-HU" dirty="0" err="1"/>
              <a:t>To</a:t>
            </a:r>
            <a:r>
              <a:rPr lang="hu-HU" dirty="0"/>
              <a:t> il </a:t>
            </a:r>
            <a:r>
              <a:rPr lang="hu-HU" dirty="0" err="1"/>
              <a:t>inum</a:t>
            </a:r>
            <a:r>
              <a:rPr lang="hu-HU" dirty="0"/>
              <a:t> </a:t>
            </a:r>
            <a:r>
              <a:rPr lang="hu-HU" dirty="0" err="1"/>
              <a:t>fugit</a:t>
            </a:r>
            <a:r>
              <a:rPr lang="hu-HU" dirty="0"/>
              <a:t> </a:t>
            </a:r>
            <a:r>
              <a:rPr lang="hu-HU" err="1"/>
              <a:t>aut</a:t>
            </a:r>
            <a:r>
              <a:rPr lang="hu-HU"/>
              <a:t> volorpor, </a:t>
            </a:r>
            <a:r>
              <a:rPr lang="hu-HU" dirty="0"/>
              <a:t>út </a:t>
            </a:r>
            <a:r>
              <a:rPr lang="hu-HU" dirty="0" err="1"/>
              <a:t>lab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poriore</a:t>
            </a:r>
            <a:r>
              <a:rPr lang="hu-HU" dirty="0"/>
              <a:t> </a:t>
            </a:r>
            <a:r>
              <a:rPr lang="hu-HU" dirty="0" err="1"/>
              <a:t>qatunvent</a:t>
            </a:r>
            <a:br>
              <a:rPr lang="hu-HU" dirty="0"/>
            </a:b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liquam</a:t>
            </a:r>
            <a:r>
              <a:rPr lang="hu-HU" dirty="0"/>
              <a:t> am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moluotatur</a:t>
            </a:r>
            <a:r>
              <a:rPr lang="hu-HU" dirty="0"/>
              <a:t> </a:t>
            </a:r>
            <a:r>
              <a:rPr lang="hu-HU" dirty="0" err="1"/>
              <a:t>simpore</a:t>
            </a:r>
            <a:r>
              <a:rPr lang="hu-HU" dirty="0"/>
              <a:t> </a:t>
            </a:r>
            <a:r>
              <a:rPr lang="hu-HU" dirty="0" err="1"/>
              <a:t>volore</a:t>
            </a:r>
            <a:r>
              <a:rPr lang="hu-HU" dirty="0"/>
              <a:t> </a:t>
            </a:r>
            <a:r>
              <a:rPr lang="hu-HU" dirty="0" err="1"/>
              <a:t>eum</a:t>
            </a:r>
            <a:r>
              <a:rPr lang="hu-HU" dirty="0"/>
              <a:t> fuga. 1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1232000" y="6422572"/>
            <a:ext cx="540000" cy="288000"/>
          </a:xfrm>
        </p:spPr>
        <p:txBody>
          <a:bodyPr anchor="t"/>
          <a:lstStyle>
            <a:lvl1pPr>
              <a:defRPr sz="1250" b="1">
                <a:latin typeface="PF BeauSans Pro" panose="02000500000000020004" pitchFamily="2" charset="0"/>
              </a:defRPr>
            </a:lvl1pPr>
          </a:lstStyle>
          <a:p>
            <a:fld id="{7E9277E2-39C6-4D3A-8B83-643B4C9CEFB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13" hasCustomPrompt="1"/>
          </p:nvPr>
        </p:nvSpPr>
        <p:spPr>
          <a:xfrm>
            <a:off x="6912000" y="6422572"/>
            <a:ext cx="4320000" cy="288000"/>
          </a:xfr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900" cap="all" baseline="0">
                <a:solidFill>
                  <a:srgbClr val="6D6E6F"/>
                </a:solidFill>
              </a:defRPr>
            </a:lvl1pPr>
          </a:lstStyle>
          <a:p>
            <a:r>
              <a:rPr lang="hu-HU" sz="900" b="0" cap="all" baseline="0" dirty="0" err="1">
                <a:latin typeface="PF BeauSans Pro" panose="02000500000000020004" pitchFamily="2" charset="0"/>
              </a:rPr>
              <a:t>Presentation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title</a:t>
            </a:r>
            <a:br>
              <a:rPr lang="hu-HU" sz="900" b="0" cap="all" baseline="0" dirty="0">
                <a:latin typeface="PF BeauSans Pro" panose="02000500000000020004" pitchFamily="2" charset="0"/>
              </a:rPr>
            </a:br>
            <a:r>
              <a:rPr lang="hu-HU" sz="900" b="0" cap="all" baseline="0" dirty="0" err="1">
                <a:latin typeface="PF BeauSans Pro" panose="02000500000000020004" pitchFamily="2" charset="0"/>
              </a:rPr>
              <a:t>up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to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two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lines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without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the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use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of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hyphens</a:t>
            </a:r>
            <a:endParaRPr lang="hu-HU" sz="900" b="0" cap="all" baseline="0" dirty="0">
              <a:latin typeface="PF BeauSans Pro" panose="02000500000000020004" pitchFamily="2" charset="0"/>
            </a:endParaRPr>
          </a:p>
        </p:txBody>
      </p:sp>
      <p:cxnSp>
        <p:nvCxnSpPr>
          <p:cNvPr id="14" name="Egyenes összekötő 13"/>
          <p:cNvCxnSpPr/>
          <p:nvPr userDrawn="1"/>
        </p:nvCxnSpPr>
        <p:spPr>
          <a:xfrm>
            <a:off x="11338960" y="6264000"/>
            <a:ext cx="288000" cy="0"/>
          </a:xfrm>
          <a:prstGeom prst="line">
            <a:avLst/>
          </a:prstGeom>
          <a:ln w="44450" cap="rnd">
            <a:solidFill>
              <a:srgbClr val="ECA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artalom helye 2"/>
          <p:cNvSpPr>
            <a:spLocks noGrp="1"/>
          </p:cNvSpPr>
          <p:nvPr>
            <p:ph idx="20" hasCustomPrompt="1"/>
          </p:nvPr>
        </p:nvSpPr>
        <p:spPr>
          <a:xfrm>
            <a:off x="6516000" y="2390400"/>
            <a:ext cx="4500000" cy="3348000"/>
          </a:xfrm>
        </p:spPr>
        <p:txBody>
          <a:bodyPr numCol="1" spcCol="360000">
            <a:noAutofit/>
          </a:bodyPr>
          <a:lstStyle>
            <a:lvl1pPr marL="180000" indent="-180000">
              <a:lnSpc>
                <a:spcPct val="11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700" baseline="0">
                <a:solidFill>
                  <a:srgbClr val="FFFFFF"/>
                </a:solidFill>
              </a:defRPr>
            </a:lvl1pPr>
            <a:lvl2pPr marL="0" indent="0">
              <a:lnSpc>
                <a:spcPct val="100000"/>
              </a:lnSpc>
              <a:spcBef>
                <a:spcPts val="3000"/>
              </a:spcBef>
              <a:buNone/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hu-HU" dirty="0" err="1"/>
              <a:t>Facerum</a:t>
            </a:r>
            <a:r>
              <a:rPr lang="hu-HU" dirty="0"/>
              <a:t> </a:t>
            </a:r>
            <a:r>
              <a:rPr lang="hu-HU" dirty="0" err="1"/>
              <a:t>intemol</a:t>
            </a:r>
            <a:r>
              <a:rPr lang="hu-HU" dirty="0"/>
              <a:t> </a:t>
            </a:r>
            <a:r>
              <a:rPr lang="hu-HU" dirty="0" err="1"/>
              <a:t>uptasped</a:t>
            </a:r>
            <a:r>
              <a:rPr lang="hu-HU" dirty="0"/>
              <a:t> </a:t>
            </a:r>
            <a:r>
              <a:rPr lang="hu-HU" dirty="0" err="1"/>
              <a:t>quias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rentias</a:t>
            </a:r>
            <a:r>
              <a:rPr lang="hu-HU" dirty="0"/>
              <a:t> </a:t>
            </a:r>
            <a:r>
              <a:rPr lang="hu-HU" dirty="0" err="1"/>
              <a:t>sinihitaquo</a:t>
            </a:r>
            <a:r>
              <a:rPr lang="hu-HU" dirty="0"/>
              <a:t> </a:t>
            </a:r>
            <a:r>
              <a:rPr lang="hu-HU" dirty="0" err="1"/>
              <a:t>erum</a:t>
            </a:r>
            <a:r>
              <a:rPr lang="hu-HU" dirty="0"/>
              <a:t> fuga.</a:t>
            </a:r>
          </a:p>
          <a:p>
            <a:pPr lvl="0"/>
            <a:r>
              <a:rPr lang="hu-HU" dirty="0" err="1"/>
              <a:t>To</a:t>
            </a:r>
            <a:r>
              <a:rPr lang="hu-HU" dirty="0"/>
              <a:t> il </a:t>
            </a:r>
            <a:r>
              <a:rPr lang="hu-HU" dirty="0" err="1"/>
              <a:t>inum</a:t>
            </a:r>
            <a:r>
              <a:rPr lang="hu-HU" dirty="0"/>
              <a:t> </a:t>
            </a:r>
            <a:r>
              <a:rPr lang="hu-HU" dirty="0" err="1"/>
              <a:t>fugit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volorpore</a:t>
            </a:r>
            <a:r>
              <a:rPr lang="hu-HU" dirty="0"/>
              <a:t>,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lab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poriore</a:t>
            </a:r>
            <a:r>
              <a:rPr lang="hu-HU" dirty="0"/>
              <a:t> </a:t>
            </a:r>
            <a:r>
              <a:rPr lang="hu-HU" dirty="0" err="1"/>
              <a:t>rrovid</a:t>
            </a:r>
            <a:r>
              <a:rPr lang="hu-HU" dirty="0"/>
              <a:t> </a:t>
            </a:r>
            <a:r>
              <a:rPr lang="hu-HU" dirty="0" err="1"/>
              <a:t>quist</a:t>
            </a:r>
            <a:r>
              <a:rPr lang="hu-HU" dirty="0"/>
              <a:t> </a:t>
            </a:r>
            <a:r>
              <a:rPr lang="hu-HU" dirty="0" err="1"/>
              <a:t>ium</a:t>
            </a:r>
            <a:r>
              <a:rPr lang="hu-HU" dirty="0"/>
              <a:t> </a:t>
            </a:r>
            <a:r>
              <a:rPr lang="hu-HU" dirty="0" err="1"/>
              <a:t>autem</a:t>
            </a:r>
            <a:r>
              <a:rPr lang="hu-HU" dirty="0"/>
              <a:t> </a:t>
            </a:r>
            <a:r>
              <a:rPr lang="hu-HU" dirty="0" err="1"/>
              <a:t>quatinvent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liquam</a:t>
            </a:r>
            <a:r>
              <a:rPr lang="hu-HU" dirty="0"/>
              <a:t> am</a:t>
            </a:r>
          </a:p>
          <a:p>
            <a:pPr lvl="0"/>
            <a:r>
              <a:rPr lang="hu-HU" dirty="0" err="1"/>
              <a:t>Umet</a:t>
            </a:r>
            <a:r>
              <a:rPr lang="hu-HU" dirty="0"/>
              <a:t> </a:t>
            </a:r>
            <a:r>
              <a:rPr lang="hu-HU" dirty="0" err="1"/>
              <a:t>ersperitium</a:t>
            </a:r>
            <a:r>
              <a:rPr lang="hu-HU" dirty="0"/>
              <a:t> </a:t>
            </a:r>
            <a:r>
              <a:rPr lang="hu-HU" dirty="0" err="1"/>
              <a:t>laborione</a:t>
            </a:r>
            <a:r>
              <a:rPr lang="hu-HU" dirty="0"/>
              <a:t> </a:t>
            </a:r>
            <a:r>
              <a:rPr lang="hu-HU" dirty="0" err="1"/>
              <a:t>nis</a:t>
            </a:r>
            <a:r>
              <a:rPr lang="hu-HU" dirty="0"/>
              <a:t> </a:t>
            </a:r>
            <a:r>
              <a:rPr lang="hu-HU" dirty="0" err="1"/>
              <a:t>quidis</a:t>
            </a:r>
            <a:r>
              <a:rPr lang="hu-HU" dirty="0"/>
              <a:t> </a:t>
            </a:r>
            <a:r>
              <a:rPr lang="hu-HU" dirty="0" err="1"/>
              <a:t>sa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,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consequas</a:t>
            </a:r>
            <a:r>
              <a:rPr lang="hu-HU" dirty="0"/>
              <a:t> ad </a:t>
            </a:r>
            <a:r>
              <a:rPr lang="hu-HU" dirty="0" err="1"/>
              <a:t>quiantibus</a:t>
            </a:r>
            <a:r>
              <a:rPr lang="hu-HU" dirty="0"/>
              <a:t> </a:t>
            </a:r>
            <a:r>
              <a:rPr lang="hu-HU" dirty="0" err="1"/>
              <a:t>eostis</a:t>
            </a:r>
            <a:r>
              <a:rPr lang="hu-HU" dirty="0"/>
              <a:t> </a:t>
            </a:r>
            <a:r>
              <a:rPr lang="hu-HU" dirty="0" err="1"/>
              <a:t>enisi</a:t>
            </a:r>
            <a:r>
              <a:rPr lang="hu-HU" dirty="0"/>
              <a:t> </a:t>
            </a:r>
            <a:r>
              <a:rPr lang="hu-HU" dirty="0" err="1"/>
              <a:t>corati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fugitates</a:t>
            </a:r>
            <a:r>
              <a:rPr lang="hu-HU" dirty="0"/>
              <a:t> </a:t>
            </a:r>
            <a:r>
              <a:rPr lang="hu-HU" dirty="0" err="1"/>
              <a:t>dolupient</a:t>
            </a:r>
            <a:r>
              <a:rPr lang="hu-HU" dirty="0"/>
              <a:t> </a:t>
            </a:r>
            <a:r>
              <a:rPr lang="hu-HU" dirty="0" err="1"/>
              <a:t>latis</a:t>
            </a:r>
            <a:r>
              <a:rPr lang="hu-HU" dirty="0"/>
              <a:t> </a:t>
            </a:r>
            <a:r>
              <a:rPr lang="hu-HU" dirty="0" err="1"/>
              <a:t>ersperitium</a:t>
            </a:r>
            <a:r>
              <a:rPr lang="hu-HU" dirty="0"/>
              <a:t> </a:t>
            </a:r>
            <a:r>
              <a:rPr lang="hu-HU" dirty="0" err="1"/>
              <a:t>laborione</a:t>
            </a:r>
            <a:r>
              <a:rPr lang="hu-HU" dirty="0"/>
              <a:t> </a:t>
            </a:r>
            <a:r>
              <a:rPr lang="hu-HU" dirty="0" err="1"/>
              <a:t>nis</a:t>
            </a:r>
            <a:r>
              <a:rPr lang="hu-HU" dirty="0"/>
              <a:t> </a:t>
            </a:r>
            <a:r>
              <a:rPr lang="hu-HU" err="1"/>
              <a:t>quidis</a:t>
            </a:r>
            <a:r>
              <a:rPr lang="hu-HU"/>
              <a:t> sus.</a:t>
            </a:r>
            <a:endParaRPr lang="hu-HU" dirty="0"/>
          </a:p>
        </p:txBody>
      </p:sp>
      <p:cxnSp>
        <p:nvCxnSpPr>
          <p:cNvPr id="15" name="Egyenes összekötő 14"/>
          <p:cNvCxnSpPr/>
          <p:nvPr userDrawn="1"/>
        </p:nvCxnSpPr>
        <p:spPr>
          <a:xfrm>
            <a:off x="1548000" y="540000"/>
            <a:ext cx="288000" cy="0"/>
          </a:xfrm>
          <a:prstGeom prst="line">
            <a:avLst/>
          </a:prstGeom>
          <a:ln w="44450" cap="rnd">
            <a:solidFill>
              <a:srgbClr val="ECA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artalom helye 2"/>
          <p:cNvSpPr>
            <a:spLocks noGrp="1"/>
          </p:cNvSpPr>
          <p:nvPr>
            <p:ph idx="16" hasCustomPrompt="1"/>
          </p:nvPr>
        </p:nvSpPr>
        <p:spPr>
          <a:xfrm>
            <a:off x="1440000" y="2390400"/>
            <a:ext cx="4500000" cy="3348000"/>
          </a:xfrm>
        </p:spPr>
        <p:txBody>
          <a:bodyPr numCol="1" spcCol="360000">
            <a:noAutofit/>
          </a:bodyPr>
          <a:lstStyle>
            <a:lvl1pPr marL="180000" indent="-180000">
              <a:lnSpc>
                <a:spcPct val="11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700" baseline="0">
                <a:solidFill>
                  <a:srgbClr val="706F6F"/>
                </a:solidFill>
              </a:defRPr>
            </a:lvl1pPr>
            <a:lvl2pPr marL="0" indent="0">
              <a:lnSpc>
                <a:spcPct val="100000"/>
              </a:lnSpc>
              <a:spcBef>
                <a:spcPts val="3000"/>
              </a:spcBef>
              <a:buNone/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hu-HU" dirty="0" err="1"/>
              <a:t>Facerum</a:t>
            </a:r>
            <a:r>
              <a:rPr lang="hu-HU" dirty="0"/>
              <a:t> </a:t>
            </a:r>
            <a:r>
              <a:rPr lang="hu-HU" dirty="0" err="1"/>
              <a:t>intemol</a:t>
            </a:r>
            <a:r>
              <a:rPr lang="hu-HU" dirty="0"/>
              <a:t> </a:t>
            </a:r>
            <a:r>
              <a:rPr lang="hu-HU" dirty="0" err="1"/>
              <a:t>uptasped</a:t>
            </a:r>
            <a:r>
              <a:rPr lang="hu-HU" dirty="0"/>
              <a:t> </a:t>
            </a:r>
            <a:r>
              <a:rPr lang="hu-HU" dirty="0" err="1"/>
              <a:t>quias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rentias</a:t>
            </a:r>
            <a:r>
              <a:rPr lang="hu-HU" dirty="0"/>
              <a:t> </a:t>
            </a:r>
            <a:r>
              <a:rPr lang="hu-HU" dirty="0" err="1"/>
              <a:t>sinihitaquo</a:t>
            </a:r>
            <a:r>
              <a:rPr lang="hu-HU" dirty="0"/>
              <a:t> </a:t>
            </a:r>
            <a:r>
              <a:rPr lang="hu-HU" dirty="0" err="1"/>
              <a:t>erum</a:t>
            </a:r>
            <a:r>
              <a:rPr lang="hu-HU" dirty="0"/>
              <a:t> fuga.</a:t>
            </a:r>
          </a:p>
          <a:p>
            <a:pPr lvl="0"/>
            <a:r>
              <a:rPr lang="hu-HU" dirty="0" err="1"/>
              <a:t>To</a:t>
            </a:r>
            <a:r>
              <a:rPr lang="hu-HU" dirty="0"/>
              <a:t> il </a:t>
            </a:r>
            <a:r>
              <a:rPr lang="hu-HU" dirty="0" err="1"/>
              <a:t>inum</a:t>
            </a:r>
            <a:r>
              <a:rPr lang="hu-HU" dirty="0"/>
              <a:t> </a:t>
            </a:r>
            <a:r>
              <a:rPr lang="hu-HU" dirty="0" err="1"/>
              <a:t>fugit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volorpore</a:t>
            </a:r>
            <a:r>
              <a:rPr lang="hu-HU" dirty="0"/>
              <a:t>,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lab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poriore</a:t>
            </a:r>
            <a:r>
              <a:rPr lang="hu-HU" dirty="0"/>
              <a:t> </a:t>
            </a:r>
            <a:r>
              <a:rPr lang="hu-HU" dirty="0" err="1"/>
              <a:t>rrovid</a:t>
            </a:r>
            <a:r>
              <a:rPr lang="hu-HU" dirty="0"/>
              <a:t> </a:t>
            </a:r>
            <a:r>
              <a:rPr lang="hu-HU" dirty="0" err="1"/>
              <a:t>quist</a:t>
            </a:r>
            <a:r>
              <a:rPr lang="hu-HU" dirty="0"/>
              <a:t> </a:t>
            </a:r>
            <a:r>
              <a:rPr lang="hu-HU" dirty="0" err="1"/>
              <a:t>ium</a:t>
            </a:r>
            <a:r>
              <a:rPr lang="hu-HU" dirty="0"/>
              <a:t> </a:t>
            </a:r>
            <a:r>
              <a:rPr lang="hu-HU" dirty="0" err="1"/>
              <a:t>autem</a:t>
            </a:r>
            <a:r>
              <a:rPr lang="hu-HU" dirty="0"/>
              <a:t> </a:t>
            </a:r>
            <a:r>
              <a:rPr lang="hu-HU" dirty="0" err="1"/>
              <a:t>quatinvent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liquam</a:t>
            </a:r>
            <a:r>
              <a:rPr lang="hu-HU" dirty="0"/>
              <a:t> am</a:t>
            </a:r>
          </a:p>
          <a:p>
            <a:pPr lvl="0"/>
            <a:r>
              <a:rPr lang="hu-HU" dirty="0" err="1"/>
              <a:t>Umet</a:t>
            </a:r>
            <a:r>
              <a:rPr lang="hu-HU" dirty="0"/>
              <a:t> </a:t>
            </a:r>
            <a:r>
              <a:rPr lang="hu-HU" dirty="0" err="1"/>
              <a:t>ersperitium</a:t>
            </a:r>
            <a:r>
              <a:rPr lang="hu-HU" dirty="0"/>
              <a:t> </a:t>
            </a:r>
            <a:r>
              <a:rPr lang="hu-HU" dirty="0" err="1"/>
              <a:t>laborione</a:t>
            </a:r>
            <a:r>
              <a:rPr lang="hu-HU" dirty="0"/>
              <a:t> </a:t>
            </a:r>
            <a:r>
              <a:rPr lang="hu-HU" dirty="0" err="1"/>
              <a:t>nis</a:t>
            </a:r>
            <a:r>
              <a:rPr lang="hu-HU" dirty="0"/>
              <a:t> </a:t>
            </a:r>
            <a:r>
              <a:rPr lang="hu-HU" dirty="0" err="1"/>
              <a:t>quidis</a:t>
            </a:r>
            <a:r>
              <a:rPr lang="hu-HU" dirty="0"/>
              <a:t> </a:t>
            </a:r>
            <a:r>
              <a:rPr lang="hu-HU" dirty="0" err="1"/>
              <a:t>sa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,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consequas</a:t>
            </a:r>
            <a:r>
              <a:rPr lang="hu-HU" dirty="0"/>
              <a:t> ad </a:t>
            </a:r>
            <a:r>
              <a:rPr lang="hu-HU" dirty="0" err="1"/>
              <a:t>quiantibus</a:t>
            </a:r>
            <a:r>
              <a:rPr lang="hu-HU" dirty="0"/>
              <a:t> </a:t>
            </a:r>
            <a:r>
              <a:rPr lang="hu-HU" dirty="0" err="1"/>
              <a:t>eostis</a:t>
            </a:r>
            <a:r>
              <a:rPr lang="hu-HU" dirty="0"/>
              <a:t> </a:t>
            </a:r>
            <a:r>
              <a:rPr lang="hu-HU" dirty="0" err="1"/>
              <a:t>enisi</a:t>
            </a:r>
            <a:r>
              <a:rPr lang="hu-HU" dirty="0"/>
              <a:t> </a:t>
            </a:r>
            <a:r>
              <a:rPr lang="hu-HU" dirty="0" err="1"/>
              <a:t>corati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fugitates</a:t>
            </a:r>
            <a:r>
              <a:rPr lang="hu-HU" dirty="0"/>
              <a:t> </a:t>
            </a:r>
            <a:r>
              <a:rPr lang="hu-HU" dirty="0" err="1"/>
              <a:t>dolupient</a:t>
            </a:r>
            <a:r>
              <a:rPr lang="hu-HU" dirty="0"/>
              <a:t> </a:t>
            </a:r>
            <a:r>
              <a:rPr lang="hu-HU" dirty="0" err="1"/>
              <a:t>latis</a:t>
            </a:r>
            <a:r>
              <a:rPr lang="hu-HU" dirty="0"/>
              <a:t> </a:t>
            </a:r>
            <a:r>
              <a:rPr lang="hu-HU" dirty="0" err="1"/>
              <a:t>ersperitium</a:t>
            </a:r>
            <a:r>
              <a:rPr lang="hu-HU" dirty="0"/>
              <a:t> </a:t>
            </a:r>
            <a:r>
              <a:rPr lang="hu-HU" dirty="0" err="1"/>
              <a:t>laborione</a:t>
            </a:r>
            <a:r>
              <a:rPr lang="hu-HU" dirty="0"/>
              <a:t> </a:t>
            </a:r>
            <a:r>
              <a:rPr lang="hu-HU" dirty="0" err="1"/>
              <a:t>nis</a:t>
            </a:r>
            <a:r>
              <a:rPr lang="hu-HU" dirty="0"/>
              <a:t> </a:t>
            </a:r>
            <a:r>
              <a:rPr lang="hu-HU" err="1"/>
              <a:t>quidis</a:t>
            </a:r>
            <a:r>
              <a:rPr lang="hu-HU"/>
              <a:t> sus.</a:t>
            </a:r>
            <a:endParaRPr lang="hu-HU" dirty="0"/>
          </a:p>
        </p:txBody>
      </p:sp>
      <p:sp>
        <p:nvSpPr>
          <p:cNvPr id="24" name="Szöveg helye 23"/>
          <p:cNvSpPr>
            <a:spLocks noGrp="1"/>
          </p:cNvSpPr>
          <p:nvPr>
            <p:ph type="body" sz="quarter" idx="21" hasCustomPrompt="1"/>
          </p:nvPr>
        </p:nvSpPr>
        <p:spPr>
          <a:xfrm>
            <a:off x="6515998" y="684001"/>
            <a:ext cx="4500002" cy="14400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lang="hu-HU" sz="2400" b="1" kern="1200" dirty="0">
                <a:solidFill>
                  <a:srgbClr val="ECAC31"/>
                </a:solidFill>
                <a:latin typeface="PF BeauSans Pro" panose="02000500000000020004" pitchFamily="2" charset="0"/>
                <a:ea typeface="+mj-ea"/>
                <a:cs typeface="+mj-cs"/>
              </a:defRPr>
            </a:lvl1pPr>
            <a:lvl2pPr>
              <a:defRPr lang="hu-HU" sz="2200" b="1" kern="1200" dirty="0" smtClean="0">
                <a:solidFill>
                  <a:srgbClr val="ECAC31"/>
                </a:solidFill>
                <a:latin typeface="PF BeauSans Pro" panose="02000500000000020004" pitchFamily="2" charset="0"/>
                <a:ea typeface="+mj-ea"/>
                <a:cs typeface="+mj-cs"/>
              </a:defRPr>
            </a:lvl2pPr>
            <a:lvl3pPr>
              <a:defRPr lang="hu-HU" sz="2200" b="1" kern="1200" dirty="0" smtClean="0">
                <a:solidFill>
                  <a:srgbClr val="ECAC31"/>
                </a:solidFill>
                <a:latin typeface="PF BeauSans Pro" panose="02000500000000020004" pitchFamily="2" charset="0"/>
                <a:ea typeface="+mj-ea"/>
                <a:cs typeface="+mj-cs"/>
              </a:defRPr>
            </a:lvl3pPr>
            <a:lvl4pPr>
              <a:defRPr lang="hu-HU" sz="2200" b="1" kern="1200" dirty="0" smtClean="0">
                <a:solidFill>
                  <a:srgbClr val="ECAC31"/>
                </a:solidFill>
                <a:latin typeface="PF BeauSans Pro" panose="02000500000000020004" pitchFamily="2" charset="0"/>
                <a:ea typeface="+mj-ea"/>
                <a:cs typeface="+mj-cs"/>
              </a:defRPr>
            </a:lvl4pPr>
            <a:lvl5pPr>
              <a:defRPr lang="hu-HU" sz="2200" b="1" kern="1200" dirty="0">
                <a:solidFill>
                  <a:srgbClr val="ECAC31"/>
                </a:solidFill>
                <a:latin typeface="PF BeauSans Pro" panose="02000500000000020004" pitchFamily="2" charset="0"/>
                <a:ea typeface="+mj-ea"/>
                <a:cs typeface="+mj-cs"/>
              </a:defRPr>
            </a:lvl5pPr>
          </a:lstStyle>
          <a:p>
            <a:pPr lvl="0"/>
            <a:r>
              <a:rPr lang="hu-HU" dirty="0" err="1"/>
              <a:t>To</a:t>
            </a:r>
            <a:r>
              <a:rPr lang="hu-HU" dirty="0"/>
              <a:t> il </a:t>
            </a:r>
            <a:r>
              <a:rPr lang="hu-HU" dirty="0" err="1"/>
              <a:t>inum</a:t>
            </a:r>
            <a:r>
              <a:rPr lang="hu-HU" dirty="0"/>
              <a:t> </a:t>
            </a:r>
            <a:r>
              <a:rPr lang="hu-HU" dirty="0" err="1"/>
              <a:t>fugit</a:t>
            </a:r>
            <a:r>
              <a:rPr lang="hu-HU" dirty="0"/>
              <a:t> </a:t>
            </a:r>
            <a:r>
              <a:rPr lang="hu-HU" err="1"/>
              <a:t>aut</a:t>
            </a:r>
            <a:r>
              <a:rPr lang="hu-HU"/>
              <a:t> volorpor, </a:t>
            </a:r>
            <a:r>
              <a:rPr lang="hu-HU" dirty="0"/>
              <a:t>út </a:t>
            </a:r>
            <a:r>
              <a:rPr lang="hu-HU" dirty="0" err="1"/>
              <a:t>lab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poriore</a:t>
            </a:r>
            <a:r>
              <a:rPr lang="hu-HU" dirty="0"/>
              <a:t> </a:t>
            </a:r>
            <a:r>
              <a:rPr lang="hu-HU" dirty="0" err="1"/>
              <a:t>qatunvent</a:t>
            </a:r>
            <a:br>
              <a:rPr lang="hu-HU" dirty="0"/>
            </a:b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liquam</a:t>
            </a:r>
            <a:r>
              <a:rPr lang="hu-HU" dirty="0"/>
              <a:t> am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moluotatur</a:t>
            </a:r>
            <a:r>
              <a:rPr lang="hu-HU" dirty="0"/>
              <a:t> </a:t>
            </a:r>
            <a:r>
              <a:rPr lang="hu-HU" dirty="0" err="1"/>
              <a:t>simpore</a:t>
            </a:r>
            <a:r>
              <a:rPr lang="hu-HU" dirty="0"/>
              <a:t> </a:t>
            </a:r>
            <a:r>
              <a:rPr lang="hu-HU" dirty="0" err="1"/>
              <a:t>volore</a:t>
            </a:r>
            <a:r>
              <a:rPr lang="hu-HU" dirty="0"/>
              <a:t> </a:t>
            </a:r>
            <a:r>
              <a:rPr lang="hu-HU" dirty="0" err="1"/>
              <a:t>eum</a:t>
            </a:r>
            <a:r>
              <a:rPr lang="hu-HU" dirty="0"/>
              <a:t> fuga. 2</a:t>
            </a:r>
          </a:p>
        </p:txBody>
      </p:sp>
    </p:spTree>
    <p:extLst>
      <p:ext uri="{BB962C8B-B14F-4D97-AF65-F5344CB8AC3E}">
        <p14:creationId xmlns:p14="http://schemas.microsoft.com/office/powerpoint/2010/main" val="283407626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readshee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440000" y="684000"/>
            <a:ext cx="9000000" cy="900000"/>
          </a:xfrm>
        </p:spPr>
        <p:txBody>
          <a:bodyPr anchor="t">
            <a:noAutofit/>
          </a:bodyPr>
          <a:lstStyle>
            <a:lvl1pPr>
              <a:lnSpc>
                <a:spcPts val="2800"/>
              </a:lnSpc>
              <a:defRPr sz="2400" b="1">
                <a:solidFill>
                  <a:srgbClr val="ECAC31"/>
                </a:solidFill>
                <a:latin typeface="PF BeauSans Pro" panose="02000500000000020004" pitchFamily="2" charset="0"/>
              </a:defRPr>
            </a:lvl1pPr>
          </a:lstStyle>
          <a:p>
            <a:r>
              <a:rPr lang="hu-HU" dirty="0" err="1"/>
              <a:t>To</a:t>
            </a:r>
            <a:r>
              <a:rPr lang="hu-HU" dirty="0"/>
              <a:t> il </a:t>
            </a:r>
            <a:r>
              <a:rPr lang="hu-HU" dirty="0" err="1"/>
              <a:t>inum</a:t>
            </a:r>
            <a:r>
              <a:rPr lang="hu-HU" dirty="0"/>
              <a:t> </a:t>
            </a:r>
            <a:r>
              <a:rPr lang="hu-HU" dirty="0" err="1"/>
              <a:t>fugit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volorpore</a:t>
            </a:r>
            <a:r>
              <a:rPr lang="hu-HU" dirty="0"/>
              <a:t>, út </a:t>
            </a:r>
            <a:r>
              <a:rPr lang="hu-HU" dirty="0" err="1"/>
              <a:t>lab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poriore</a:t>
            </a:r>
            <a:r>
              <a:rPr lang="hu-HU" dirty="0"/>
              <a:t> </a:t>
            </a:r>
            <a:r>
              <a:rPr lang="hu-HU" dirty="0" err="1"/>
              <a:t>qatunvent</a:t>
            </a:r>
            <a:br>
              <a:rPr lang="hu-HU" dirty="0"/>
            </a:b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liquam</a:t>
            </a:r>
            <a:r>
              <a:rPr lang="hu-HU" dirty="0"/>
              <a:t> am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moluotatur</a:t>
            </a:r>
            <a:r>
              <a:rPr lang="hu-HU" dirty="0"/>
              <a:t> </a:t>
            </a:r>
            <a:r>
              <a:rPr lang="hu-HU" dirty="0" err="1"/>
              <a:t>simpore</a:t>
            </a:r>
            <a:r>
              <a:rPr lang="hu-HU" dirty="0"/>
              <a:t> </a:t>
            </a:r>
            <a:r>
              <a:rPr lang="hu-HU" dirty="0" err="1"/>
              <a:t>volore</a:t>
            </a:r>
            <a:r>
              <a:rPr lang="hu-HU" dirty="0"/>
              <a:t> </a:t>
            </a:r>
            <a:r>
              <a:rPr lang="hu-HU" dirty="0" err="1"/>
              <a:t>eum</a:t>
            </a:r>
            <a:r>
              <a:rPr lang="hu-HU" dirty="0"/>
              <a:t> fuga. 1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1530000" y="1907999"/>
            <a:ext cx="9000000" cy="360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2400"/>
              </a:spcBef>
              <a:buNone/>
              <a:defRPr sz="1800" baseline="0">
                <a:latin typeface="PF BeauSans Pro" panose="02000500000000020004" pitchFamily="2" charset="0"/>
              </a:defRPr>
            </a:lvl1pPr>
            <a:lvl2pPr marL="0" indent="0">
              <a:lnSpc>
                <a:spcPct val="110000"/>
              </a:lnSpc>
              <a:spcBef>
                <a:spcPts val="2400"/>
              </a:spcBef>
              <a:buNone/>
              <a:defRPr sz="1500">
                <a:latin typeface="PF BeauSans Pro" panose="02000500000000020004" pitchFamily="2" charset="0"/>
              </a:defRPr>
            </a:lvl2pPr>
          </a:lstStyle>
          <a:p>
            <a:pPr lvl="0"/>
            <a:r>
              <a:rPr lang="hu-HU"/>
              <a:t>For spreadsheets only!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1232000" y="6422572"/>
            <a:ext cx="540000" cy="288000"/>
          </a:xfrm>
        </p:spPr>
        <p:txBody>
          <a:bodyPr anchor="t"/>
          <a:lstStyle>
            <a:lvl1pPr>
              <a:defRPr sz="1250" b="1">
                <a:latin typeface="PF BeauSans Pro" panose="02000500000000020004" pitchFamily="2" charset="0"/>
              </a:defRPr>
            </a:lvl1pPr>
          </a:lstStyle>
          <a:p>
            <a:fld id="{7E9277E2-39C6-4D3A-8B83-643B4C9CEFB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13" hasCustomPrompt="1"/>
          </p:nvPr>
        </p:nvSpPr>
        <p:spPr>
          <a:xfrm>
            <a:off x="6912000" y="6422572"/>
            <a:ext cx="4320000" cy="288000"/>
          </a:xfr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900" cap="all" baseline="0">
                <a:solidFill>
                  <a:srgbClr val="6D6E6F"/>
                </a:solidFill>
              </a:defRPr>
            </a:lvl1pPr>
          </a:lstStyle>
          <a:p>
            <a:r>
              <a:rPr lang="hu-HU" sz="900" b="0" cap="all" baseline="0" dirty="0" err="1">
                <a:latin typeface="PF BeauSans Pro" panose="02000500000000020004" pitchFamily="2" charset="0"/>
              </a:rPr>
              <a:t>Presentation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title</a:t>
            </a:r>
            <a:br>
              <a:rPr lang="hu-HU" sz="900" b="0" cap="all" baseline="0" dirty="0">
                <a:latin typeface="PF BeauSans Pro" panose="02000500000000020004" pitchFamily="2" charset="0"/>
              </a:rPr>
            </a:br>
            <a:r>
              <a:rPr lang="hu-HU" sz="900" b="0" cap="all" baseline="0" dirty="0" err="1">
                <a:latin typeface="PF BeauSans Pro" panose="02000500000000020004" pitchFamily="2" charset="0"/>
              </a:rPr>
              <a:t>up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to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two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lines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without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the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use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of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hyphens</a:t>
            </a:r>
            <a:endParaRPr lang="hu-HU" sz="900" b="0" cap="all" baseline="0" dirty="0">
              <a:latin typeface="PF BeauSans Pro" panose="02000500000000020004" pitchFamily="2" charset="0"/>
            </a:endParaRPr>
          </a:p>
        </p:txBody>
      </p:sp>
      <p:cxnSp>
        <p:nvCxnSpPr>
          <p:cNvPr id="14" name="Egyenes összekötő 13"/>
          <p:cNvCxnSpPr/>
          <p:nvPr userDrawn="1"/>
        </p:nvCxnSpPr>
        <p:spPr>
          <a:xfrm>
            <a:off x="11338960" y="6264000"/>
            <a:ext cx="288000" cy="0"/>
          </a:xfrm>
          <a:prstGeom prst="line">
            <a:avLst/>
          </a:prstGeom>
          <a:ln w="44450" cap="rnd">
            <a:solidFill>
              <a:srgbClr val="ECA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 userDrawn="1"/>
        </p:nvCxnSpPr>
        <p:spPr>
          <a:xfrm>
            <a:off x="1548000" y="540000"/>
            <a:ext cx="288000" cy="0"/>
          </a:xfrm>
          <a:prstGeom prst="line">
            <a:avLst/>
          </a:prstGeom>
          <a:ln w="44450" cap="rnd">
            <a:solidFill>
              <a:srgbClr val="ECA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090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readsheet_slide_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440000" y="684000"/>
            <a:ext cx="9000000" cy="900000"/>
          </a:xfrm>
        </p:spPr>
        <p:txBody>
          <a:bodyPr anchor="t">
            <a:noAutofit/>
          </a:bodyPr>
          <a:lstStyle>
            <a:lvl1pPr>
              <a:lnSpc>
                <a:spcPts val="2800"/>
              </a:lnSpc>
              <a:defRPr sz="2400" b="1">
                <a:solidFill>
                  <a:srgbClr val="ECAC31"/>
                </a:solidFill>
                <a:latin typeface="PF BeauSans Pro" panose="02000500000000020004" pitchFamily="2" charset="0"/>
              </a:defRPr>
            </a:lvl1pPr>
          </a:lstStyle>
          <a:p>
            <a:r>
              <a:rPr lang="hu-HU" dirty="0" err="1"/>
              <a:t>To</a:t>
            </a:r>
            <a:r>
              <a:rPr lang="hu-HU" dirty="0"/>
              <a:t> il </a:t>
            </a:r>
            <a:r>
              <a:rPr lang="hu-HU" dirty="0" err="1"/>
              <a:t>inum</a:t>
            </a:r>
            <a:r>
              <a:rPr lang="hu-HU" dirty="0"/>
              <a:t> </a:t>
            </a:r>
            <a:r>
              <a:rPr lang="hu-HU" dirty="0" err="1"/>
              <a:t>fugit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volorpore</a:t>
            </a:r>
            <a:r>
              <a:rPr lang="hu-HU" dirty="0"/>
              <a:t>, út </a:t>
            </a:r>
            <a:r>
              <a:rPr lang="hu-HU" dirty="0" err="1"/>
              <a:t>lab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poriore</a:t>
            </a:r>
            <a:r>
              <a:rPr lang="hu-HU" dirty="0"/>
              <a:t> </a:t>
            </a:r>
            <a:r>
              <a:rPr lang="hu-HU" dirty="0" err="1"/>
              <a:t>qatunvent</a:t>
            </a:r>
            <a:br>
              <a:rPr lang="hu-HU" dirty="0"/>
            </a:b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liquam</a:t>
            </a:r>
            <a:r>
              <a:rPr lang="hu-HU" dirty="0"/>
              <a:t> am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moluotatur</a:t>
            </a:r>
            <a:r>
              <a:rPr lang="hu-HU" dirty="0"/>
              <a:t> </a:t>
            </a:r>
            <a:r>
              <a:rPr lang="hu-HU" dirty="0" err="1"/>
              <a:t>simpore</a:t>
            </a:r>
            <a:r>
              <a:rPr lang="hu-HU" dirty="0"/>
              <a:t> </a:t>
            </a:r>
            <a:r>
              <a:rPr lang="hu-HU" dirty="0" err="1"/>
              <a:t>volore</a:t>
            </a:r>
            <a:r>
              <a:rPr lang="hu-HU" dirty="0"/>
              <a:t> </a:t>
            </a:r>
            <a:r>
              <a:rPr lang="hu-HU" dirty="0" err="1"/>
              <a:t>eum</a:t>
            </a:r>
            <a:r>
              <a:rPr lang="hu-HU" dirty="0"/>
              <a:t> fuga. 1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1530000" y="1907999"/>
            <a:ext cx="9000000" cy="360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2400"/>
              </a:spcBef>
              <a:buNone/>
              <a:defRPr sz="1800" baseline="0">
                <a:latin typeface="PF BeauSans Pro" panose="02000500000000020004" pitchFamily="2" charset="0"/>
              </a:defRPr>
            </a:lvl1pPr>
            <a:lvl2pPr marL="0" indent="0">
              <a:lnSpc>
                <a:spcPct val="110000"/>
              </a:lnSpc>
              <a:spcBef>
                <a:spcPts val="2400"/>
              </a:spcBef>
              <a:buNone/>
              <a:defRPr sz="1500">
                <a:latin typeface="PF BeauSans Pro" panose="02000500000000020004" pitchFamily="2" charset="0"/>
              </a:defRPr>
            </a:lvl2pPr>
          </a:lstStyle>
          <a:p>
            <a:pPr lvl="0"/>
            <a:r>
              <a:rPr lang="hu-HU"/>
              <a:t>For spreadsheets only!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1232000" y="6422572"/>
            <a:ext cx="540000" cy="288000"/>
          </a:xfrm>
        </p:spPr>
        <p:txBody>
          <a:bodyPr anchor="t"/>
          <a:lstStyle>
            <a:lvl1pPr>
              <a:defRPr sz="1250" b="1">
                <a:latin typeface="PF BeauSans Pro" panose="02000500000000020004" pitchFamily="2" charset="0"/>
              </a:defRPr>
            </a:lvl1pPr>
          </a:lstStyle>
          <a:p>
            <a:fld id="{7E9277E2-39C6-4D3A-8B83-643B4C9CEFB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13" hasCustomPrompt="1"/>
          </p:nvPr>
        </p:nvSpPr>
        <p:spPr>
          <a:xfrm>
            <a:off x="6912000" y="6422572"/>
            <a:ext cx="4320000" cy="288000"/>
          </a:xfr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900" cap="all" baseline="0">
                <a:solidFill>
                  <a:srgbClr val="6D6E6F"/>
                </a:solidFill>
              </a:defRPr>
            </a:lvl1pPr>
          </a:lstStyle>
          <a:p>
            <a:r>
              <a:rPr lang="hu-HU" sz="900" b="0" cap="all" baseline="0" dirty="0" err="1">
                <a:latin typeface="PF BeauSans Pro" panose="02000500000000020004" pitchFamily="2" charset="0"/>
              </a:rPr>
              <a:t>Presentation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title</a:t>
            </a:r>
            <a:br>
              <a:rPr lang="hu-HU" sz="900" b="0" cap="all" baseline="0" dirty="0">
                <a:latin typeface="PF BeauSans Pro" panose="02000500000000020004" pitchFamily="2" charset="0"/>
              </a:rPr>
            </a:br>
            <a:r>
              <a:rPr lang="hu-HU" sz="900" b="0" cap="all" baseline="0" dirty="0" err="1">
                <a:latin typeface="PF BeauSans Pro" panose="02000500000000020004" pitchFamily="2" charset="0"/>
              </a:rPr>
              <a:t>up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to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two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lines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without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the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use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of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hyphens</a:t>
            </a:r>
            <a:endParaRPr lang="hu-HU" sz="900" b="0" cap="all" baseline="0" dirty="0">
              <a:latin typeface="PF BeauSans Pro" panose="02000500000000020004" pitchFamily="2" charset="0"/>
            </a:endParaRPr>
          </a:p>
        </p:txBody>
      </p:sp>
      <p:cxnSp>
        <p:nvCxnSpPr>
          <p:cNvPr id="14" name="Egyenes összekötő 13"/>
          <p:cNvCxnSpPr/>
          <p:nvPr userDrawn="1"/>
        </p:nvCxnSpPr>
        <p:spPr>
          <a:xfrm>
            <a:off x="11338960" y="6264000"/>
            <a:ext cx="288000" cy="0"/>
          </a:xfrm>
          <a:prstGeom prst="line">
            <a:avLst/>
          </a:prstGeom>
          <a:ln w="44450" cap="rnd">
            <a:solidFill>
              <a:srgbClr val="ECA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 userDrawn="1"/>
        </p:nvCxnSpPr>
        <p:spPr>
          <a:xfrm>
            <a:off x="1548000" y="540000"/>
            <a:ext cx="288000" cy="0"/>
          </a:xfrm>
          <a:prstGeom prst="line">
            <a:avLst/>
          </a:prstGeom>
          <a:ln w="44450" cap="rnd">
            <a:solidFill>
              <a:srgbClr val="ECA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666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439998" y="684000"/>
            <a:ext cx="9000000" cy="900000"/>
          </a:xfrm>
        </p:spPr>
        <p:txBody>
          <a:bodyPr anchor="t">
            <a:noAutofit/>
          </a:bodyPr>
          <a:lstStyle>
            <a:lvl1pPr>
              <a:lnSpc>
                <a:spcPts val="2800"/>
              </a:lnSpc>
              <a:defRPr sz="2400" b="1">
                <a:solidFill>
                  <a:srgbClr val="ECAC31"/>
                </a:solidFill>
                <a:latin typeface="PF BeauSans Pro" panose="02000500000000020004" pitchFamily="2" charset="0"/>
              </a:defRPr>
            </a:lvl1pPr>
          </a:lstStyle>
          <a:p>
            <a:r>
              <a:rPr lang="hu-HU" dirty="0" err="1"/>
              <a:t>To</a:t>
            </a:r>
            <a:r>
              <a:rPr lang="hu-HU" dirty="0"/>
              <a:t> il </a:t>
            </a:r>
            <a:r>
              <a:rPr lang="hu-HU" dirty="0" err="1"/>
              <a:t>inum</a:t>
            </a:r>
            <a:r>
              <a:rPr lang="hu-HU" dirty="0"/>
              <a:t> </a:t>
            </a:r>
            <a:r>
              <a:rPr lang="hu-HU" dirty="0" err="1"/>
              <a:t>fugit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volorpore</a:t>
            </a:r>
            <a:r>
              <a:rPr lang="hu-HU" dirty="0"/>
              <a:t>, út </a:t>
            </a:r>
            <a:r>
              <a:rPr lang="hu-HU" dirty="0" err="1"/>
              <a:t>lab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poriore</a:t>
            </a:r>
            <a:r>
              <a:rPr lang="hu-HU" dirty="0"/>
              <a:t> </a:t>
            </a:r>
            <a:r>
              <a:rPr lang="hu-HU" dirty="0" err="1"/>
              <a:t>qatunvent</a:t>
            </a:r>
            <a:br>
              <a:rPr lang="hu-HU" dirty="0"/>
            </a:b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liquam</a:t>
            </a:r>
            <a:r>
              <a:rPr lang="hu-HU" dirty="0"/>
              <a:t> am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moluotatur</a:t>
            </a:r>
            <a:r>
              <a:rPr lang="hu-HU" dirty="0"/>
              <a:t> </a:t>
            </a:r>
            <a:r>
              <a:rPr lang="hu-HU" dirty="0" err="1"/>
              <a:t>simpore</a:t>
            </a:r>
            <a:r>
              <a:rPr lang="hu-HU" dirty="0"/>
              <a:t> </a:t>
            </a:r>
            <a:r>
              <a:rPr lang="hu-HU" dirty="0" err="1"/>
              <a:t>volore</a:t>
            </a:r>
            <a:r>
              <a:rPr lang="hu-HU" dirty="0"/>
              <a:t> </a:t>
            </a:r>
            <a:r>
              <a:rPr lang="hu-HU" dirty="0" err="1"/>
              <a:t>eum</a:t>
            </a:r>
            <a:r>
              <a:rPr lang="hu-HU" dirty="0"/>
              <a:t> fuga.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1232000" y="6422572"/>
            <a:ext cx="540000" cy="288000"/>
          </a:xfrm>
        </p:spPr>
        <p:txBody>
          <a:bodyPr anchor="t"/>
          <a:lstStyle>
            <a:lvl1pPr>
              <a:defRPr sz="1250" b="1">
                <a:latin typeface="PF BeauSans Pro" panose="02000500000000020004" pitchFamily="2" charset="0"/>
              </a:defRPr>
            </a:lvl1pPr>
          </a:lstStyle>
          <a:p>
            <a:fld id="{7E9277E2-39C6-4D3A-8B83-643B4C9CEFB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13" hasCustomPrompt="1"/>
          </p:nvPr>
        </p:nvSpPr>
        <p:spPr>
          <a:xfrm>
            <a:off x="6912000" y="6422572"/>
            <a:ext cx="4320000" cy="288000"/>
          </a:xfr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900" cap="all" baseline="0">
                <a:solidFill>
                  <a:srgbClr val="6D6E6F"/>
                </a:solidFill>
              </a:defRPr>
            </a:lvl1pPr>
          </a:lstStyle>
          <a:p>
            <a:r>
              <a:rPr lang="hu-HU" sz="900" b="0" cap="all" baseline="0" dirty="0" err="1">
                <a:latin typeface="PF BeauSans Pro" panose="02000500000000020004" pitchFamily="2" charset="0"/>
              </a:rPr>
              <a:t>Presentation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title</a:t>
            </a:r>
            <a:br>
              <a:rPr lang="hu-HU" sz="900" b="0" cap="all" baseline="0" dirty="0">
                <a:latin typeface="PF BeauSans Pro" panose="02000500000000020004" pitchFamily="2" charset="0"/>
              </a:rPr>
            </a:br>
            <a:r>
              <a:rPr lang="hu-HU" sz="900" b="0" cap="all" baseline="0" dirty="0" err="1">
                <a:latin typeface="PF BeauSans Pro" panose="02000500000000020004" pitchFamily="2" charset="0"/>
              </a:rPr>
              <a:t>up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to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two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lines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without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the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use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of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hyphens</a:t>
            </a:r>
            <a:endParaRPr lang="hu-HU" sz="900" b="0" cap="all" baseline="0" dirty="0">
              <a:latin typeface="PF BeauSans Pro" panose="02000500000000020004" pitchFamily="2" charset="0"/>
            </a:endParaRPr>
          </a:p>
        </p:txBody>
      </p:sp>
      <p:cxnSp>
        <p:nvCxnSpPr>
          <p:cNvPr id="14" name="Egyenes összekötő 13"/>
          <p:cNvCxnSpPr/>
          <p:nvPr userDrawn="1"/>
        </p:nvCxnSpPr>
        <p:spPr>
          <a:xfrm>
            <a:off x="11338960" y="6264000"/>
            <a:ext cx="288000" cy="0"/>
          </a:xfrm>
          <a:prstGeom prst="line">
            <a:avLst/>
          </a:prstGeom>
          <a:ln w="44450" cap="rnd">
            <a:solidFill>
              <a:srgbClr val="ECA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 userDrawn="1"/>
        </p:nvCxnSpPr>
        <p:spPr>
          <a:xfrm>
            <a:off x="1548000" y="540000"/>
            <a:ext cx="288000" cy="0"/>
          </a:xfrm>
          <a:prstGeom prst="line">
            <a:avLst/>
          </a:prstGeom>
          <a:ln w="44450" cap="rnd">
            <a:solidFill>
              <a:srgbClr val="ECA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artalom helye 2"/>
          <p:cNvSpPr>
            <a:spLocks noGrp="1"/>
          </p:cNvSpPr>
          <p:nvPr>
            <p:ph idx="16"/>
          </p:nvPr>
        </p:nvSpPr>
        <p:spPr>
          <a:xfrm>
            <a:off x="1439999" y="1651061"/>
            <a:ext cx="10332001" cy="4160177"/>
          </a:xfrm>
        </p:spPr>
        <p:txBody>
          <a:bodyPr numCol="2" spcCol="360000">
            <a:noAutofit/>
          </a:bodyPr>
          <a:lstStyle>
            <a:lvl1pPr marL="180000" indent="-180000">
              <a:lnSpc>
                <a:spcPct val="11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 baseline="0">
                <a:solidFill>
                  <a:srgbClr val="706F6F"/>
                </a:solidFill>
              </a:defRPr>
            </a:lvl1pPr>
            <a:lvl2pPr marL="0" indent="0">
              <a:lnSpc>
                <a:spcPct val="100000"/>
              </a:lnSpc>
              <a:spcBef>
                <a:spcPts val="3000"/>
              </a:spcBef>
              <a:buNone/>
              <a:defRPr sz="1600">
                <a:solidFill>
                  <a:schemeClr val="bg1"/>
                </a:solidFill>
              </a:defRPr>
            </a:lvl2pPr>
          </a:lstStyle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636887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slide_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439998" y="684000"/>
            <a:ext cx="9000000" cy="900000"/>
          </a:xfrm>
        </p:spPr>
        <p:txBody>
          <a:bodyPr anchor="t">
            <a:noAutofit/>
          </a:bodyPr>
          <a:lstStyle>
            <a:lvl1pPr>
              <a:lnSpc>
                <a:spcPts val="2800"/>
              </a:lnSpc>
              <a:defRPr sz="2400" b="1">
                <a:solidFill>
                  <a:srgbClr val="ECAC31"/>
                </a:solidFill>
                <a:latin typeface="PF BeauSans Pro" panose="02000500000000020004" pitchFamily="2" charset="0"/>
              </a:defRPr>
            </a:lvl1pPr>
          </a:lstStyle>
          <a:p>
            <a:r>
              <a:rPr lang="hu-HU" dirty="0" err="1"/>
              <a:t>To</a:t>
            </a:r>
            <a:r>
              <a:rPr lang="hu-HU" dirty="0"/>
              <a:t> il </a:t>
            </a:r>
            <a:r>
              <a:rPr lang="hu-HU" dirty="0" err="1"/>
              <a:t>inum</a:t>
            </a:r>
            <a:r>
              <a:rPr lang="hu-HU" dirty="0"/>
              <a:t> </a:t>
            </a:r>
            <a:r>
              <a:rPr lang="hu-HU" dirty="0" err="1"/>
              <a:t>fugit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volorpore</a:t>
            </a:r>
            <a:r>
              <a:rPr lang="hu-HU" dirty="0"/>
              <a:t>, út </a:t>
            </a:r>
            <a:r>
              <a:rPr lang="hu-HU" dirty="0" err="1"/>
              <a:t>lab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poriore</a:t>
            </a:r>
            <a:r>
              <a:rPr lang="hu-HU" dirty="0"/>
              <a:t> </a:t>
            </a:r>
            <a:r>
              <a:rPr lang="hu-HU" dirty="0" err="1"/>
              <a:t>qatunvent</a:t>
            </a:r>
            <a:br>
              <a:rPr lang="hu-HU" dirty="0"/>
            </a:b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liquam</a:t>
            </a:r>
            <a:r>
              <a:rPr lang="hu-HU" dirty="0"/>
              <a:t> am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moluotatur</a:t>
            </a:r>
            <a:r>
              <a:rPr lang="hu-HU" dirty="0"/>
              <a:t> </a:t>
            </a:r>
            <a:r>
              <a:rPr lang="hu-HU" dirty="0" err="1"/>
              <a:t>simpore</a:t>
            </a:r>
            <a:r>
              <a:rPr lang="hu-HU" dirty="0"/>
              <a:t> </a:t>
            </a:r>
            <a:r>
              <a:rPr lang="hu-HU" dirty="0" err="1"/>
              <a:t>volore</a:t>
            </a:r>
            <a:r>
              <a:rPr lang="hu-HU" dirty="0"/>
              <a:t> </a:t>
            </a:r>
            <a:r>
              <a:rPr lang="hu-HU" dirty="0" err="1"/>
              <a:t>eum</a:t>
            </a:r>
            <a:r>
              <a:rPr lang="hu-HU" dirty="0"/>
              <a:t> fuga.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1232000" y="6422572"/>
            <a:ext cx="540000" cy="288000"/>
          </a:xfrm>
        </p:spPr>
        <p:txBody>
          <a:bodyPr anchor="t"/>
          <a:lstStyle>
            <a:lvl1pPr>
              <a:defRPr sz="1250" b="1">
                <a:latin typeface="PF BeauSans Pro" panose="02000500000000020004" pitchFamily="2" charset="0"/>
              </a:defRPr>
            </a:lvl1pPr>
          </a:lstStyle>
          <a:p>
            <a:fld id="{7E9277E2-39C6-4D3A-8B83-643B4C9CEFB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13" hasCustomPrompt="1"/>
          </p:nvPr>
        </p:nvSpPr>
        <p:spPr>
          <a:xfrm>
            <a:off x="6912000" y="6422572"/>
            <a:ext cx="4320000" cy="288000"/>
          </a:xfr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900" cap="all" baseline="0">
                <a:solidFill>
                  <a:srgbClr val="6D6E6F"/>
                </a:solidFill>
              </a:defRPr>
            </a:lvl1pPr>
          </a:lstStyle>
          <a:p>
            <a:r>
              <a:rPr lang="hu-HU" sz="900" b="0" cap="all" baseline="0" dirty="0" err="1">
                <a:latin typeface="PF BeauSans Pro" panose="02000500000000020004" pitchFamily="2" charset="0"/>
              </a:rPr>
              <a:t>Presentation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title</a:t>
            </a:r>
            <a:br>
              <a:rPr lang="hu-HU" sz="900" b="0" cap="all" baseline="0" dirty="0">
                <a:latin typeface="PF BeauSans Pro" panose="02000500000000020004" pitchFamily="2" charset="0"/>
              </a:rPr>
            </a:br>
            <a:r>
              <a:rPr lang="hu-HU" sz="900" b="0" cap="all" baseline="0" dirty="0" err="1">
                <a:latin typeface="PF BeauSans Pro" panose="02000500000000020004" pitchFamily="2" charset="0"/>
              </a:rPr>
              <a:t>up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to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two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lines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without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the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use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of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hyphens</a:t>
            </a:r>
            <a:endParaRPr lang="hu-HU" sz="900" b="0" cap="all" baseline="0" dirty="0">
              <a:latin typeface="PF BeauSans Pro" panose="02000500000000020004" pitchFamily="2" charset="0"/>
            </a:endParaRPr>
          </a:p>
        </p:txBody>
      </p:sp>
      <p:cxnSp>
        <p:nvCxnSpPr>
          <p:cNvPr id="14" name="Egyenes összekötő 13"/>
          <p:cNvCxnSpPr/>
          <p:nvPr userDrawn="1"/>
        </p:nvCxnSpPr>
        <p:spPr>
          <a:xfrm>
            <a:off x="11338960" y="6264000"/>
            <a:ext cx="288000" cy="0"/>
          </a:xfrm>
          <a:prstGeom prst="line">
            <a:avLst/>
          </a:prstGeom>
          <a:ln w="44450" cap="rnd">
            <a:solidFill>
              <a:srgbClr val="ECA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 userDrawn="1"/>
        </p:nvCxnSpPr>
        <p:spPr>
          <a:xfrm>
            <a:off x="1548000" y="540000"/>
            <a:ext cx="288000" cy="0"/>
          </a:xfrm>
          <a:prstGeom prst="line">
            <a:avLst/>
          </a:prstGeom>
          <a:ln w="44450" cap="rnd">
            <a:solidFill>
              <a:srgbClr val="ECA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artalom helye 2"/>
          <p:cNvSpPr>
            <a:spLocks noGrp="1"/>
          </p:cNvSpPr>
          <p:nvPr>
            <p:ph idx="16"/>
          </p:nvPr>
        </p:nvSpPr>
        <p:spPr>
          <a:xfrm>
            <a:off x="1439999" y="1651061"/>
            <a:ext cx="10332001" cy="4160177"/>
          </a:xfrm>
        </p:spPr>
        <p:txBody>
          <a:bodyPr numCol="2" spcCol="360000">
            <a:noAutofit/>
          </a:bodyPr>
          <a:lstStyle>
            <a:lvl1pPr marL="180000" indent="-180000">
              <a:lnSpc>
                <a:spcPct val="11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 baseline="0">
                <a:solidFill>
                  <a:srgbClr val="706F6F"/>
                </a:solidFill>
              </a:defRPr>
            </a:lvl1pPr>
            <a:lvl2pPr marL="0" indent="0">
              <a:lnSpc>
                <a:spcPct val="100000"/>
              </a:lnSpc>
              <a:spcBef>
                <a:spcPts val="3000"/>
              </a:spcBef>
              <a:buNone/>
              <a:defRPr sz="1600">
                <a:solidFill>
                  <a:schemeClr val="bg1"/>
                </a:solidFill>
              </a:defRPr>
            </a:lvl2pPr>
          </a:lstStyle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5557543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439998" y="684000"/>
            <a:ext cx="9000000" cy="900000"/>
          </a:xfrm>
        </p:spPr>
        <p:txBody>
          <a:bodyPr anchor="t">
            <a:noAutofit/>
          </a:bodyPr>
          <a:lstStyle>
            <a:lvl1pPr>
              <a:lnSpc>
                <a:spcPts val="2800"/>
              </a:lnSpc>
              <a:defRPr sz="2400" b="1">
                <a:solidFill>
                  <a:srgbClr val="ECAC31"/>
                </a:solidFill>
                <a:latin typeface="PF BeauSans Pro" panose="02000500000000020004" pitchFamily="2" charset="0"/>
              </a:defRPr>
            </a:lvl1pPr>
          </a:lstStyle>
          <a:p>
            <a:r>
              <a:rPr lang="hu-HU" dirty="0" err="1"/>
              <a:t>To</a:t>
            </a:r>
            <a:r>
              <a:rPr lang="hu-HU" dirty="0"/>
              <a:t> il </a:t>
            </a:r>
            <a:r>
              <a:rPr lang="hu-HU" dirty="0" err="1"/>
              <a:t>inum</a:t>
            </a:r>
            <a:r>
              <a:rPr lang="hu-HU" dirty="0"/>
              <a:t> </a:t>
            </a:r>
            <a:r>
              <a:rPr lang="hu-HU" dirty="0" err="1"/>
              <a:t>fugit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volorpore</a:t>
            </a:r>
            <a:r>
              <a:rPr lang="hu-HU" dirty="0"/>
              <a:t>, út </a:t>
            </a:r>
            <a:r>
              <a:rPr lang="hu-HU" dirty="0" err="1"/>
              <a:t>lab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poriore</a:t>
            </a:r>
            <a:r>
              <a:rPr lang="hu-HU" dirty="0"/>
              <a:t> </a:t>
            </a:r>
            <a:r>
              <a:rPr lang="hu-HU" dirty="0" err="1"/>
              <a:t>qatunvent</a:t>
            </a:r>
            <a:br>
              <a:rPr lang="hu-HU" dirty="0"/>
            </a:b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liquam</a:t>
            </a:r>
            <a:r>
              <a:rPr lang="hu-HU" dirty="0"/>
              <a:t> am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moluotatur</a:t>
            </a:r>
            <a:r>
              <a:rPr lang="hu-HU" dirty="0"/>
              <a:t> </a:t>
            </a:r>
            <a:r>
              <a:rPr lang="hu-HU" dirty="0" err="1"/>
              <a:t>simpore</a:t>
            </a:r>
            <a:r>
              <a:rPr lang="hu-HU" dirty="0"/>
              <a:t> </a:t>
            </a:r>
            <a:r>
              <a:rPr lang="hu-HU" dirty="0" err="1"/>
              <a:t>volore</a:t>
            </a:r>
            <a:r>
              <a:rPr lang="hu-HU" dirty="0"/>
              <a:t> </a:t>
            </a:r>
            <a:r>
              <a:rPr lang="hu-HU" dirty="0" err="1"/>
              <a:t>eum</a:t>
            </a:r>
            <a:r>
              <a:rPr lang="hu-HU" dirty="0"/>
              <a:t> fuga.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1232000" y="6422572"/>
            <a:ext cx="540000" cy="288000"/>
          </a:xfrm>
        </p:spPr>
        <p:txBody>
          <a:bodyPr anchor="t"/>
          <a:lstStyle>
            <a:lvl1pPr>
              <a:defRPr sz="1250" b="1">
                <a:latin typeface="PF BeauSans Pro" panose="02000500000000020004" pitchFamily="2" charset="0"/>
              </a:defRPr>
            </a:lvl1pPr>
          </a:lstStyle>
          <a:p>
            <a:fld id="{7E9277E2-39C6-4D3A-8B83-643B4C9CEFB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13" hasCustomPrompt="1"/>
          </p:nvPr>
        </p:nvSpPr>
        <p:spPr>
          <a:xfrm>
            <a:off x="6912000" y="6422572"/>
            <a:ext cx="4320000" cy="288000"/>
          </a:xfr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900" cap="all" baseline="0">
                <a:solidFill>
                  <a:srgbClr val="6D6E6F"/>
                </a:solidFill>
              </a:defRPr>
            </a:lvl1pPr>
          </a:lstStyle>
          <a:p>
            <a:r>
              <a:rPr lang="hu-HU" sz="900" b="0" cap="all" baseline="0" dirty="0" err="1">
                <a:latin typeface="PF BeauSans Pro" panose="02000500000000020004" pitchFamily="2" charset="0"/>
              </a:rPr>
              <a:t>Presentation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title</a:t>
            </a:r>
            <a:br>
              <a:rPr lang="hu-HU" sz="900" b="0" cap="all" baseline="0" dirty="0">
                <a:latin typeface="PF BeauSans Pro" panose="02000500000000020004" pitchFamily="2" charset="0"/>
              </a:rPr>
            </a:br>
            <a:r>
              <a:rPr lang="hu-HU" sz="900" b="0" cap="all" baseline="0" dirty="0" err="1">
                <a:latin typeface="PF BeauSans Pro" panose="02000500000000020004" pitchFamily="2" charset="0"/>
              </a:rPr>
              <a:t>up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to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two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lines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without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the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use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of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hyphens</a:t>
            </a:r>
            <a:endParaRPr lang="hu-HU" sz="900" b="0" cap="all" baseline="0" dirty="0">
              <a:latin typeface="PF BeauSans Pro" panose="02000500000000020004" pitchFamily="2" charset="0"/>
            </a:endParaRPr>
          </a:p>
        </p:txBody>
      </p:sp>
      <p:cxnSp>
        <p:nvCxnSpPr>
          <p:cNvPr id="14" name="Egyenes összekötő 13"/>
          <p:cNvCxnSpPr/>
          <p:nvPr userDrawn="1"/>
        </p:nvCxnSpPr>
        <p:spPr>
          <a:xfrm>
            <a:off x="11338960" y="6264000"/>
            <a:ext cx="288000" cy="0"/>
          </a:xfrm>
          <a:prstGeom prst="line">
            <a:avLst/>
          </a:prstGeom>
          <a:ln w="44450" cap="rnd">
            <a:solidFill>
              <a:srgbClr val="ECA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 userDrawn="1"/>
        </p:nvCxnSpPr>
        <p:spPr>
          <a:xfrm>
            <a:off x="1548000" y="540000"/>
            <a:ext cx="288000" cy="0"/>
          </a:xfrm>
          <a:prstGeom prst="line">
            <a:avLst/>
          </a:prstGeom>
          <a:ln w="44450" cap="rnd">
            <a:solidFill>
              <a:srgbClr val="ECA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artalom helye 2"/>
          <p:cNvSpPr>
            <a:spLocks noGrp="1"/>
          </p:cNvSpPr>
          <p:nvPr>
            <p:ph idx="16"/>
          </p:nvPr>
        </p:nvSpPr>
        <p:spPr>
          <a:xfrm>
            <a:off x="1439998" y="1651061"/>
            <a:ext cx="4986000" cy="4160177"/>
          </a:xfrm>
        </p:spPr>
        <p:txBody>
          <a:bodyPr numCol="2" spcCol="360000">
            <a:noAutofit/>
          </a:bodyPr>
          <a:lstStyle>
            <a:lvl1pPr marL="180000" indent="-180000">
              <a:lnSpc>
                <a:spcPct val="11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 baseline="0">
                <a:solidFill>
                  <a:srgbClr val="706F6F"/>
                </a:solidFill>
              </a:defRPr>
            </a:lvl1pPr>
            <a:lvl2pPr marL="0" indent="0">
              <a:lnSpc>
                <a:spcPct val="100000"/>
              </a:lnSpc>
              <a:spcBef>
                <a:spcPts val="3000"/>
              </a:spcBef>
              <a:buNone/>
              <a:defRPr sz="1600">
                <a:solidFill>
                  <a:schemeClr val="bg1"/>
                </a:solidFill>
              </a:defRPr>
            </a:lvl2pPr>
          </a:lstStyle>
          <a:p>
            <a:pPr lvl="0"/>
            <a:endParaRPr lang="hu-HU" dirty="0"/>
          </a:p>
        </p:txBody>
      </p:sp>
      <p:sp>
        <p:nvSpPr>
          <p:cNvPr id="9" name="Tartalom helye 2"/>
          <p:cNvSpPr>
            <a:spLocks noGrp="1"/>
          </p:cNvSpPr>
          <p:nvPr>
            <p:ph idx="17"/>
          </p:nvPr>
        </p:nvSpPr>
        <p:spPr>
          <a:xfrm>
            <a:off x="6786000" y="1651061"/>
            <a:ext cx="4986000" cy="4160177"/>
          </a:xfrm>
        </p:spPr>
        <p:txBody>
          <a:bodyPr numCol="2" spcCol="360000">
            <a:noAutofit/>
          </a:bodyPr>
          <a:lstStyle>
            <a:lvl1pPr marL="180000" indent="-180000">
              <a:lnSpc>
                <a:spcPct val="11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 baseline="0">
                <a:solidFill>
                  <a:srgbClr val="706F6F"/>
                </a:solidFill>
              </a:defRPr>
            </a:lvl1pPr>
            <a:lvl2pPr marL="0" indent="0">
              <a:lnSpc>
                <a:spcPct val="100000"/>
              </a:lnSpc>
              <a:spcBef>
                <a:spcPts val="3000"/>
              </a:spcBef>
              <a:buNone/>
              <a:defRPr sz="1600">
                <a:solidFill>
                  <a:schemeClr val="bg1"/>
                </a:solidFill>
              </a:defRPr>
            </a:lvl2pPr>
          </a:lstStyle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6089063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s_slide_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439998" y="684000"/>
            <a:ext cx="9000000" cy="900000"/>
          </a:xfrm>
        </p:spPr>
        <p:txBody>
          <a:bodyPr anchor="t">
            <a:noAutofit/>
          </a:bodyPr>
          <a:lstStyle>
            <a:lvl1pPr>
              <a:lnSpc>
                <a:spcPts val="2800"/>
              </a:lnSpc>
              <a:defRPr sz="2400" b="1">
                <a:solidFill>
                  <a:srgbClr val="ECAC31"/>
                </a:solidFill>
                <a:latin typeface="PF BeauSans Pro" panose="02000500000000020004" pitchFamily="2" charset="0"/>
              </a:defRPr>
            </a:lvl1pPr>
          </a:lstStyle>
          <a:p>
            <a:r>
              <a:rPr lang="hu-HU" dirty="0" err="1"/>
              <a:t>To</a:t>
            </a:r>
            <a:r>
              <a:rPr lang="hu-HU" dirty="0"/>
              <a:t> il </a:t>
            </a:r>
            <a:r>
              <a:rPr lang="hu-HU" dirty="0" err="1"/>
              <a:t>inum</a:t>
            </a:r>
            <a:r>
              <a:rPr lang="hu-HU" dirty="0"/>
              <a:t> </a:t>
            </a:r>
            <a:r>
              <a:rPr lang="hu-HU" dirty="0" err="1"/>
              <a:t>fugit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volorpore</a:t>
            </a:r>
            <a:r>
              <a:rPr lang="hu-HU" dirty="0"/>
              <a:t>, út </a:t>
            </a:r>
            <a:r>
              <a:rPr lang="hu-HU" dirty="0" err="1"/>
              <a:t>lab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poriore</a:t>
            </a:r>
            <a:r>
              <a:rPr lang="hu-HU" dirty="0"/>
              <a:t> </a:t>
            </a:r>
            <a:r>
              <a:rPr lang="hu-HU" dirty="0" err="1"/>
              <a:t>qatunvent</a:t>
            </a:r>
            <a:br>
              <a:rPr lang="hu-HU" dirty="0"/>
            </a:b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liquam</a:t>
            </a:r>
            <a:r>
              <a:rPr lang="hu-HU" dirty="0"/>
              <a:t> am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moluotatur</a:t>
            </a:r>
            <a:r>
              <a:rPr lang="hu-HU" dirty="0"/>
              <a:t> </a:t>
            </a:r>
            <a:r>
              <a:rPr lang="hu-HU" dirty="0" err="1"/>
              <a:t>simpore</a:t>
            </a:r>
            <a:r>
              <a:rPr lang="hu-HU" dirty="0"/>
              <a:t> </a:t>
            </a:r>
            <a:r>
              <a:rPr lang="hu-HU" dirty="0" err="1"/>
              <a:t>volore</a:t>
            </a:r>
            <a:r>
              <a:rPr lang="hu-HU" dirty="0"/>
              <a:t> </a:t>
            </a:r>
            <a:r>
              <a:rPr lang="hu-HU" dirty="0" err="1"/>
              <a:t>eum</a:t>
            </a:r>
            <a:r>
              <a:rPr lang="hu-HU" dirty="0"/>
              <a:t> fuga.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1232000" y="6422572"/>
            <a:ext cx="540000" cy="288000"/>
          </a:xfrm>
        </p:spPr>
        <p:txBody>
          <a:bodyPr anchor="t"/>
          <a:lstStyle>
            <a:lvl1pPr>
              <a:defRPr sz="1250" b="1">
                <a:latin typeface="PF BeauSans Pro" panose="02000500000000020004" pitchFamily="2" charset="0"/>
              </a:defRPr>
            </a:lvl1pPr>
          </a:lstStyle>
          <a:p>
            <a:fld id="{7E9277E2-39C6-4D3A-8B83-643B4C9CEFB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13" hasCustomPrompt="1"/>
          </p:nvPr>
        </p:nvSpPr>
        <p:spPr>
          <a:xfrm>
            <a:off x="6912000" y="6422572"/>
            <a:ext cx="4320000" cy="288000"/>
          </a:xfr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900" cap="all" baseline="0">
                <a:solidFill>
                  <a:srgbClr val="6D6E6F"/>
                </a:solidFill>
              </a:defRPr>
            </a:lvl1pPr>
          </a:lstStyle>
          <a:p>
            <a:r>
              <a:rPr lang="hu-HU" sz="900" b="0" cap="all" baseline="0" dirty="0" err="1">
                <a:latin typeface="PF BeauSans Pro" panose="02000500000000020004" pitchFamily="2" charset="0"/>
              </a:rPr>
              <a:t>Presentation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title</a:t>
            </a:r>
            <a:br>
              <a:rPr lang="hu-HU" sz="900" b="0" cap="all" baseline="0" dirty="0">
                <a:latin typeface="PF BeauSans Pro" panose="02000500000000020004" pitchFamily="2" charset="0"/>
              </a:rPr>
            </a:br>
            <a:r>
              <a:rPr lang="hu-HU" sz="900" b="0" cap="all" baseline="0" dirty="0" err="1">
                <a:latin typeface="PF BeauSans Pro" panose="02000500000000020004" pitchFamily="2" charset="0"/>
              </a:rPr>
              <a:t>up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to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two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lines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without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the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use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of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hyphens</a:t>
            </a:r>
            <a:endParaRPr lang="hu-HU" sz="900" b="0" cap="all" baseline="0" dirty="0">
              <a:latin typeface="PF BeauSans Pro" panose="02000500000000020004" pitchFamily="2" charset="0"/>
            </a:endParaRPr>
          </a:p>
        </p:txBody>
      </p:sp>
      <p:cxnSp>
        <p:nvCxnSpPr>
          <p:cNvPr id="14" name="Egyenes összekötő 13"/>
          <p:cNvCxnSpPr/>
          <p:nvPr userDrawn="1"/>
        </p:nvCxnSpPr>
        <p:spPr>
          <a:xfrm>
            <a:off x="11338960" y="6264000"/>
            <a:ext cx="288000" cy="0"/>
          </a:xfrm>
          <a:prstGeom prst="line">
            <a:avLst/>
          </a:prstGeom>
          <a:ln w="44450" cap="rnd">
            <a:solidFill>
              <a:srgbClr val="ECA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 userDrawn="1"/>
        </p:nvCxnSpPr>
        <p:spPr>
          <a:xfrm>
            <a:off x="1548000" y="540000"/>
            <a:ext cx="288000" cy="0"/>
          </a:xfrm>
          <a:prstGeom prst="line">
            <a:avLst/>
          </a:prstGeom>
          <a:ln w="44450" cap="rnd">
            <a:solidFill>
              <a:srgbClr val="ECA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artalom helye 2"/>
          <p:cNvSpPr>
            <a:spLocks noGrp="1"/>
          </p:cNvSpPr>
          <p:nvPr>
            <p:ph idx="16"/>
          </p:nvPr>
        </p:nvSpPr>
        <p:spPr>
          <a:xfrm>
            <a:off x="1439998" y="1651061"/>
            <a:ext cx="4986000" cy="4160177"/>
          </a:xfrm>
        </p:spPr>
        <p:txBody>
          <a:bodyPr numCol="2" spcCol="360000">
            <a:noAutofit/>
          </a:bodyPr>
          <a:lstStyle>
            <a:lvl1pPr marL="180000" indent="-180000">
              <a:lnSpc>
                <a:spcPct val="11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 baseline="0">
                <a:solidFill>
                  <a:srgbClr val="706F6F"/>
                </a:solidFill>
              </a:defRPr>
            </a:lvl1pPr>
            <a:lvl2pPr marL="0" indent="0">
              <a:lnSpc>
                <a:spcPct val="100000"/>
              </a:lnSpc>
              <a:spcBef>
                <a:spcPts val="3000"/>
              </a:spcBef>
              <a:buNone/>
              <a:defRPr sz="1600">
                <a:solidFill>
                  <a:schemeClr val="bg1"/>
                </a:solidFill>
              </a:defRPr>
            </a:lvl2pPr>
          </a:lstStyle>
          <a:p>
            <a:pPr lvl="0"/>
            <a:endParaRPr lang="hu-HU" dirty="0"/>
          </a:p>
        </p:txBody>
      </p:sp>
      <p:sp>
        <p:nvSpPr>
          <p:cNvPr id="9" name="Tartalom helye 2"/>
          <p:cNvSpPr>
            <a:spLocks noGrp="1"/>
          </p:cNvSpPr>
          <p:nvPr>
            <p:ph idx="17"/>
          </p:nvPr>
        </p:nvSpPr>
        <p:spPr>
          <a:xfrm>
            <a:off x="6786000" y="1651061"/>
            <a:ext cx="4986000" cy="4160177"/>
          </a:xfrm>
        </p:spPr>
        <p:txBody>
          <a:bodyPr numCol="2" spcCol="360000">
            <a:noAutofit/>
          </a:bodyPr>
          <a:lstStyle>
            <a:lvl1pPr marL="180000" indent="-180000">
              <a:lnSpc>
                <a:spcPct val="11000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 baseline="0">
                <a:solidFill>
                  <a:srgbClr val="706F6F"/>
                </a:solidFill>
              </a:defRPr>
            </a:lvl1pPr>
            <a:lvl2pPr marL="0" indent="0">
              <a:lnSpc>
                <a:spcPct val="100000"/>
              </a:lnSpc>
              <a:spcBef>
                <a:spcPts val="3000"/>
              </a:spcBef>
              <a:buNone/>
              <a:defRPr sz="1600">
                <a:solidFill>
                  <a:schemeClr val="bg1"/>
                </a:solidFill>
              </a:defRPr>
            </a:lvl2pPr>
          </a:lstStyle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8443845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a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ép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439998" y="684000"/>
            <a:ext cx="5346002" cy="1116000"/>
          </a:xfrm>
        </p:spPr>
        <p:txBody>
          <a:bodyPr anchor="t">
            <a:noAutofit/>
          </a:bodyPr>
          <a:lstStyle>
            <a:lvl1pPr>
              <a:lnSpc>
                <a:spcPts val="2800"/>
              </a:lnSpc>
              <a:defRPr sz="2400" b="1">
                <a:solidFill>
                  <a:srgbClr val="ECAC31"/>
                </a:solidFill>
                <a:latin typeface="PF BeauSans Pro" panose="02000500000000020004" pitchFamily="2" charset="0"/>
              </a:defRPr>
            </a:lvl1pPr>
          </a:lstStyle>
          <a:p>
            <a:r>
              <a:rPr lang="hu-HU"/>
              <a:t>To il inum fugit aut volorpore, </a:t>
            </a:r>
            <a:br>
              <a:rPr lang="hu-HU"/>
            </a:br>
            <a:r>
              <a:rPr lang="hu-HU"/>
              <a:t>ut lab in poriore quatinvent aut liquam am id moluptatur simpore.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1232000" y="6422572"/>
            <a:ext cx="540000" cy="288000"/>
          </a:xfrm>
        </p:spPr>
        <p:txBody>
          <a:bodyPr anchor="t"/>
          <a:lstStyle>
            <a:lvl1pPr>
              <a:defRPr sz="1250" b="1">
                <a:latin typeface="PF BeauSans Pro" panose="02000500000000020004" pitchFamily="2" charset="0"/>
              </a:defRPr>
            </a:lvl1pPr>
          </a:lstStyle>
          <a:p>
            <a:fld id="{7E9277E2-39C6-4D3A-8B83-643B4C9CEFB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13" hasCustomPrompt="1"/>
          </p:nvPr>
        </p:nvSpPr>
        <p:spPr>
          <a:xfrm>
            <a:off x="6912000" y="6422572"/>
            <a:ext cx="4320000" cy="288000"/>
          </a:xfr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900" cap="all" baseline="0">
                <a:solidFill>
                  <a:srgbClr val="6D6E6F"/>
                </a:solidFill>
              </a:defRPr>
            </a:lvl1pPr>
          </a:lstStyle>
          <a:p>
            <a:r>
              <a:rPr lang="hu-HU" sz="900" b="0" cap="all" baseline="0" dirty="0" err="1">
                <a:latin typeface="PF BeauSans Pro" panose="02000500000000020004" pitchFamily="2" charset="0"/>
              </a:rPr>
              <a:t>Presentation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title</a:t>
            </a:r>
            <a:br>
              <a:rPr lang="hu-HU" sz="900" b="0" cap="all" baseline="0" dirty="0">
                <a:latin typeface="PF BeauSans Pro" panose="02000500000000020004" pitchFamily="2" charset="0"/>
              </a:rPr>
            </a:br>
            <a:r>
              <a:rPr lang="hu-HU" sz="900" b="0" cap="all" baseline="0" dirty="0" err="1">
                <a:latin typeface="PF BeauSans Pro" panose="02000500000000020004" pitchFamily="2" charset="0"/>
              </a:rPr>
              <a:t>up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to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two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lines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without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the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use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of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hyphens</a:t>
            </a:r>
            <a:endParaRPr lang="hu-HU" sz="900" b="0" cap="all" baseline="0" dirty="0">
              <a:latin typeface="PF BeauSans Pro" panose="02000500000000020004" pitchFamily="2" charset="0"/>
            </a:endParaRPr>
          </a:p>
        </p:txBody>
      </p:sp>
      <p:cxnSp>
        <p:nvCxnSpPr>
          <p:cNvPr id="14" name="Egyenes összekötő 13"/>
          <p:cNvCxnSpPr/>
          <p:nvPr userDrawn="1"/>
        </p:nvCxnSpPr>
        <p:spPr>
          <a:xfrm>
            <a:off x="11338960" y="6264000"/>
            <a:ext cx="288000" cy="0"/>
          </a:xfrm>
          <a:prstGeom prst="line">
            <a:avLst/>
          </a:prstGeom>
          <a:ln w="44450" cap="rnd">
            <a:solidFill>
              <a:srgbClr val="ECA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 userDrawn="1"/>
        </p:nvCxnSpPr>
        <p:spPr>
          <a:xfrm>
            <a:off x="1548000" y="540000"/>
            <a:ext cx="288000" cy="0"/>
          </a:xfrm>
          <a:prstGeom prst="line">
            <a:avLst/>
          </a:prstGeom>
          <a:ln w="44450" cap="rnd">
            <a:solidFill>
              <a:srgbClr val="ECA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artalom helye 2"/>
          <p:cNvSpPr>
            <a:spLocks noGrp="1"/>
          </p:cNvSpPr>
          <p:nvPr>
            <p:ph idx="16" hasCustomPrompt="1"/>
          </p:nvPr>
        </p:nvSpPr>
        <p:spPr>
          <a:xfrm>
            <a:off x="7686000" y="683999"/>
            <a:ext cx="3652960" cy="1116000"/>
          </a:xfrm>
        </p:spPr>
        <p:txBody>
          <a:bodyPr wrap="square" numCol="1" spcCol="360000">
            <a:noAutofit/>
          </a:bodyPr>
          <a:lstStyle>
            <a:lvl1pPr marL="0" indent="0">
              <a:lnSpc>
                <a:spcPts val="2800"/>
              </a:lnSpc>
              <a:spcBef>
                <a:spcPts val="2400"/>
              </a:spcBef>
              <a:buFont typeface="Arial" panose="020B0604020202020204" pitchFamily="34" charset="0"/>
              <a:buNone/>
              <a:tabLst/>
              <a:defRPr sz="2400" b="1" baseline="0">
                <a:solidFill>
                  <a:srgbClr val="ECAC31"/>
                </a:solidFill>
                <a:latin typeface="PF BeauSans Pro" panose="02000500000000020004" pitchFamily="2" charset="0"/>
              </a:defRPr>
            </a:lvl1pPr>
            <a:lvl2pPr marL="0" indent="0">
              <a:lnSpc>
                <a:spcPct val="100000"/>
              </a:lnSpc>
              <a:spcBef>
                <a:spcPts val="3000"/>
              </a:spcBef>
              <a:buNone/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hu-HU"/>
              <a:t>Poriore quatinvent aut liquam am moluptatur simpore fuga.</a:t>
            </a:r>
            <a:endParaRPr lang="hu-HU" dirty="0"/>
          </a:p>
        </p:txBody>
      </p:sp>
      <p:sp>
        <p:nvSpPr>
          <p:cNvPr id="12" name="Tartalom helye 2"/>
          <p:cNvSpPr>
            <a:spLocks noGrp="1"/>
          </p:cNvSpPr>
          <p:nvPr>
            <p:ph idx="17" hasCustomPrompt="1"/>
          </p:nvPr>
        </p:nvSpPr>
        <p:spPr>
          <a:xfrm>
            <a:off x="1548000" y="2052000"/>
            <a:ext cx="2484000" cy="1764000"/>
          </a:xfrm>
        </p:spPr>
        <p:txBody>
          <a:bodyPr wrap="square" numCol="1" spcCol="360000">
            <a:noAutofit/>
          </a:bodyPr>
          <a:lstStyle>
            <a:lvl1pPr marL="0" indent="0">
              <a:lnSpc>
                <a:spcPts val="2800"/>
              </a:lnSpc>
              <a:spcBef>
                <a:spcPts val="2400"/>
              </a:spcBef>
              <a:buFont typeface="Arial" panose="020B0604020202020204" pitchFamily="34" charset="0"/>
              <a:buNone/>
              <a:tabLst/>
              <a:defRPr sz="2400" b="1" baseline="0">
                <a:solidFill>
                  <a:srgbClr val="ECAC31"/>
                </a:solidFill>
                <a:latin typeface="PF BeauSans Pro" panose="02000500000000020004" pitchFamily="2" charset="0"/>
              </a:defRPr>
            </a:lvl1pPr>
            <a:lvl2pPr marL="0" indent="0">
              <a:lnSpc>
                <a:spcPct val="100000"/>
              </a:lnSpc>
              <a:spcBef>
                <a:spcPts val="3000"/>
              </a:spcBef>
              <a:buNone/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hu-HU"/>
              <a:t>Poriore quatinvent aut liquam am moluptatur simpore fuga.</a:t>
            </a:r>
            <a:endParaRPr lang="hu-HU" dirty="0"/>
          </a:p>
        </p:txBody>
      </p:sp>
      <p:sp>
        <p:nvSpPr>
          <p:cNvPr id="13" name="Tartalom helye 2"/>
          <p:cNvSpPr>
            <a:spLocks noGrp="1"/>
          </p:cNvSpPr>
          <p:nvPr>
            <p:ph idx="18" hasCustomPrompt="1"/>
          </p:nvPr>
        </p:nvSpPr>
        <p:spPr>
          <a:xfrm>
            <a:off x="4302000" y="2052000"/>
            <a:ext cx="2484000" cy="1764000"/>
          </a:xfrm>
        </p:spPr>
        <p:txBody>
          <a:bodyPr wrap="square" numCol="1" spcCol="360000">
            <a:noAutofit/>
          </a:bodyPr>
          <a:lstStyle>
            <a:lvl1pPr marL="0" indent="0">
              <a:lnSpc>
                <a:spcPts val="2800"/>
              </a:lnSpc>
              <a:spcBef>
                <a:spcPts val="2400"/>
              </a:spcBef>
              <a:buFont typeface="Arial" panose="020B0604020202020204" pitchFamily="34" charset="0"/>
              <a:buNone/>
              <a:tabLst/>
              <a:defRPr sz="2400" b="1" baseline="0">
                <a:solidFill>
                  <a:srgbClr val="ECAC31"/>
                </a:solidFill>
                <a:latin typeface="PF BeauSans Pro" panose="02000500000000020004" pitchFamily="2" charset="0"/>
              </a:defRPr>
            </a:lvl1pPr>
            <a:lvl2pPr marL="0" indent="0">
              <a:lnSpc>
                <a:spcPct val="100000"/>
              </a:lnSpc>
              <a:spcBef>
                <a:spcPts val="3000"/>
              </a:spcBef>
              <a:buNone/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hu-HU"/>
              <a:t>Poriore quatinvent aut liquam am moluptatur simpore fuga.</a:t>
            </a:r>
            <a:endParaRPr lang="hu-HU" dirty="0"/>
          </a:p>
        </p:txBody>
      </p:sp>
      <p:sp>
        <p:nvSpPr>
          <p:cNvPr id="16" name="Tartalom helye 2"/>
          <p:cNvSpPr>
            <a:spLocks noGrp="1"/>
          </p:cNvSpPr>
          <p:nvPr>
            <p:ph idx="19" hasCustomPrompt="1"/>
          </p:nvPr>
        </p:nvSpPr>
        <p:spPr>
          <a:xfrm>
            <a:off x="1548000" y="4068000"/>
            <a:ext cx="2484000" cy="1764000"/>
          </a:xfrm>
        </p:spPr>
        <p:txBody>
          <a:bodyPr wrap="square" numCol="1" spcCol="360000">
            <a:noAutofit/>
          </a:bodyPr>
          <a:lstStyle>
            <a:lvl1pPr marL="0" indent="0">
              <a:lnSpc>
                <a:spcPts val="2800"/>
              </a:lnSpc>
              <a:spcBef>
                <a:spcPts val="2400"/>
              </a:spcBef>
              <a:buFont typeface="Arial" panose="020B0604020202020204" pitchFamily="34" charset="0"/>
              <a:buNone/>
              <a:tabLst/>
              <a:defRPr sz="2400" b="1" baseline="0">
                <a:solidFill>
                  <a:srgbClr val="ECAC31"/>
                </a:solidFill>
                <a:latin typeface="PF BeauSans Pro" panose="02000500000000020004" pitchFamily="2" charset="0"/>
              </a:defRPr>
            </a:lvl1pPr>
            <a:lvl2pPr marL="0" indent="0">
              <a:lnSpc>
                <a:spcPct val="100000"/>
              </a:lnSpc>
              <a:spcBef>
                <a:spcPts val="3000"/>
              </a:spcBef>
              <a:buNone/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hu-HU"/>
              <a:t>Poriore quatinvent aut liquam am moluptatur simpore fuga.</a:t>
            </a:r>
            <a:endParaRPr lang="hu-HU" dirty="0"/>
          </a:p>
        </p:txBody>
      </p:sp>
      <p:sp>
        <p:nvSpPr>
          <p:cNvPr id="18" name="Tartalom helye 2"/>
          <p:cNvSpPr>
            <a:spLocks noGrp="1"/>
          </p:cNvSpPr>
          <p:nvPr>
            <p:ph idx="20" hasCustomPrompt="1"/>
          </p:nvPr>
        </p:nvSpPr>
        <p:spPr>
          <a:xfrm>
            <a:off x="4302000" y="4068000"/>
            <a:ext cx="2484000" cy="1764000"/>
          </a:xfrm>
        </p:spPr>
        <p:txBody>
          <a:bodyPr wrap="square" numCol="1" spcCol="360000">
            <a:noAutofit/>
          </a:bodyPr>
          <a:lstStyle>
            <a:lvl1pPr marL="0" indent="0">
              <a:lnSpc>
                <a:spcPts val="2800"/>
              </a:lnSpc>
              <a:spcBef>
                <a:spcPts val="2400"/>
              </a:spcBef>
              <a:buFont typeface="Arial" panose="020B0604020202020204" pitchFamily="34" charset="0"/>
              <a:buNone/>
              <a:tabLst/>
              <a:defRPr sz="2400" b="1" baseline="0">
                <a:solidFill>
                  <a:srgbClr val="ECAC31"/>
                </a:solidFill>
                <a:latin typeface="PF BeauSans Pro" panose="02000500000000020004" pitchFamily="2" charset="0"/>
              </a:defRPr>
            </a:lvl1pPr>
            <a:lvl2pPr marL="0" indent="0">
              <a:lnSpc>
                <a:spcPct val="100000"/>
              </a:lnSpc>
              <a:spcBef>
                <a:spcPts val="3000"/>
              </a:spcBef>
              <a:buNone/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hu-HU"/>
              <a:t>Poriore quatinvent aut liquam am moluptatur simpore fuga.</a:t>
            </a:r>
            <a:endParaRPr lang="hu-HU" dirty="0"/>
          </a:p>
        </p:txBody>
      </p:sp>
      <p:sp>
        <p:nvSpPr>
          <p:cNvPr id="19" name="Tartalom helye 2"/>
          <p:cNvSpPr>
            <a:spLocks noGrp="1"/>
          </p:cNvSpPr>
          <p:nvPr>
            <p:ph idx="21" hasCustomPrompt="1"/>
          </p:nvPr>
        </p:nvSpPr>
        <p:spPr>
          <a:xfrm>
            <a:off x="7830000" y="2052000"/>
            <a:ext cx="2880000" cy="3780000"/>
          </a:xfrm>
        </p:spPr>
        <p:txBody>
          <a:bodyPr wrap="square" numCol="1" spcCol="360000">
            <a:noAutofit/>
          </a:bodyPr>
          <a:lstStyle>
            <a:lvl1pPr marL="0" indent="0">
              <a:lnSpc>
                <a:spcPts val="2800"/>
              </a:lnSpc>
              <a:spcBef>
                <a:spcPts val="2400"/>
              </a:spcBef>
              <a:buFont typeface="Arial" panose="020B0604020202020204" pitchFamily="34" charset="0"/>
              <a:buNone/>
              <a:tabLst/>
              <a:defRPr sz="2400" b="1" baseline="0">
                <a:solidFill>
                  <a:srgbClr val="ECAC31"/>
                </a:solidFill>
                <a:latin typeface="PF BeauSans Pro" panose="02000500000000020004" pitchFamily="2" charset="0"/>
              </a:defRPr>
            </a:lvl1pPr>
            <a:lvl2pPr marL="0" indent="0">
              <a:lnSpc>
                <a:spcPct val="100000"/>
              </a:lnSpc>
              <a:spcBef>
                <a:spcPts val="3000"/>
              </a:spcBef>
              <a:buNone/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hu-HU"/>
              <a:t>Poriore quatinvent aut liquam am moluptatur simpore fuga.</a:t>
            </a:r>
            <a:endParaRPr lang="hu-HU" dirty="0"/>
          </a:p>
        </p:txBody>
      </p:sp>
      <p:cxnSp>
        <p:nvCxnSpPr>
          <p:cNvPr id="21" name="Egyenes összekötő 20"/>
          <p:cNvCxnSpPr/>
          <p:nvPr userDrawn="1"/>
        </p:nvCxnSpPr>
        <p:spPr>
          <a:xfrm>
            <a:off x="7830000" y="540000"/>
            <a:ext cx="288000" cy="0"/>
          </a:xfrm>
          <a:prstGeom prst="line">
            <a:avLst/>
          </a:prstGeom>
          <a:ln w="44450" cap="rnd">
            <a:solidFill>
              <a:srgbClr val="ECA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7371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"/>
            <a:ext cx="12192003" cy="685800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2" cy="6858001"/>
          </a:xfrm>
          <a:prstGeom prst="rect">
            <a:avLst/>
          </a:prstGeom>
        </p:spPr>
      </p:pic>
      <p:sp>
        <p:nvSpPr>
          <p:cNvPr id="17" name="Szöveg helye 15"/>
          <p:cNvSpPr>
            <a:spLocks noGrp="1"/>
          </p:cNvSpPr>
          <p:nvPr>
            <p:ph type="body" sz="quarter" idx="10" hasCustomPrompt="1"/>
          </p:nvPr>
        </p:nvSpPr>
        <p:spPr>
          <a:xfrm>
            <a:off x="4876796" y="5110162"/>
            <a:ext cx="6864936" cy="597600"/>
          </a:xfrm>
        </p:spPr>
        <p:txBody>
          <a:bodyPr rIns="90000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cap="all" baseline="0">
                <a:solidFill>
                  <a:srgbClr val="6D6E6F"/>
                </a:solidFill>
                <a:latin typeface="PF BeauSans Pro Thin" panose="02000500000000020004" pitchFamily="2" charset="0"/>
              </a:defRPr>
            </a:lvl1pPr>
          </a:lstStyle>
          <a:p>
            <a:pPr lvl="0"/>
            <a:r>
              <a:rPr lang="hu-HU" dirty="0" err="1"/>
              <a:t>Subtitle</a:t>
            </a:r>
            <a:r>
              <a:rPr lang="hu-HU" dirty="0"/>
              <a:t> </a:t>
            </a:r>
            <a:r>
              <a:rPr lang="hu-HU" dirty="0" err="1"/>
              <a:t>should</a:t>
            </a:r>
            <a:r>
              <a:rPr lang="hu-HU" dirty="0"/>
              <a:t> be no </a:t>
            </a:r>
            <a:r>
              <a:rPr lang="hu-HU" dirty="0" err="1"/>
              <a:t>longer</a:t>
            </a:r>
            <a:r>
              <a:rPr lang="hu-HU" dirty="0"/>
              <a:t> </a:t>
            </a:r>
            <a:r>
              <a:rPr lang="hu-HU" dirty="0" err="1"/>
              <a:t>than</a:t>
            </a:r>
            <a:r>
              <a:rPr lang="hu-HU" dirty="0"/>
              <a:t> </a:t>
            </a:r>
            <a:r>
              <a:rPr lang="hu-HU" dirty="0" err="1"/>
              <a:t>two</a:t>
            </a:r>
            <a:r>
              <a:rPr lang="hu-HU" dirty="0"/>
              <a:t> </a:t>
            </a:r>
            <a:r>
              <a:rPr lang="hu-HU" dirty="0" err="1"/>
              <a:t>lines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/>
              <a:t>and </a:t>
            </a:r>
            <a:r>
              <a:rPr lang="hu-HU" dirty="0" err="1"/>
              <a:t>without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use</a:t>
            </a:r>
            <a:r>
              <a:rPr lang="hu-HU" dirty="0"/>
              <a:t> of </a:t>
            </a:r>
            <a:r>
              <a:rPr lang="hu-HU" dirty="0" err="1"/>
              <a:t>hyphens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4267198" y="2722563"/>
            <a:ext cx="7474534" cy="2387600"/>
          </a:xfrm>
        </p:spPr>
        <p:txBody>
          <a:bodyPr rIns="90000" bIns="0" anchor="b">
            <a:normAutofit/>
          </a:bodyPr>
          <a:lstStyle>
            <a:lvl1pPr algn="r">
              <a:lnSpc>
                <a:spcPct val="95000"/>
              </a:lnSpc>
              <a:defRPr sz="2500" b="1" cap="all" baseline="0">
                <a:solidFill>
                  <a:srgbClr val="6D6E6F"/>
                </a:solidFill>
                <a:latin typeface="PF BeauSans Pro" panose="02000500000000020004" pitchFamily="2" charset="0"/>
              </a:defRPr>
            </a:lvl1pPr>
          </a:lstStyle>
          <a:p>
            <a:r>
              <a:rPr lang="hu-HU" dirty="0" err="1"/>
              <a:t>Presentation</a:t>
            </a:r>
            <a:r>
              <a:rPr lang="hu-HU" dirty="0"/>
              <a:t> </a:t>
            </a:r>
            <a:r>
              <a:rPr lang="hu-HU" dirty="0" err="1"/>
              <a:t>title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 err="1"/>
              <a:t>should</a:t>
            </a:r>
            <a:r>
              <a:rPr lang="hu-HU" dirty="0"/>
              <a:t> be no </a:t>
            </a:r>
            <a:r>
              <a:rPr lang="hu-HU" err="1"/>
              <a:t>longer</a:t>
            </a:r>
            <a:r>
              <a:rPr lang="hu-HU"/>
              <a:t> than </a:t>
            </a:r>
            <a:r>
              <a:rPr lang="hu-HU" dirty="0" err="1"/>
              <a:t>three</a:t>
            </a:r>
            <a:r>
              <a:rPr lang="hu-HU" dirty="0"/>
              <a:t> </a:t>
            </a:r>
            <a:r>
              <a:rPr lang="hu-HU" dirty="0" err="1"/>
              <a:t>lines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/>
              <a:t>and </a:t>
            </a:r>
            <a:r>
              <a:rPr lang="hu-HU" dirty="0" err="1"/>
              <a:t>without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use</a:t>
            </a:r>
            <a:r>
              <a:rPr lang="hu-HU" dirty="0"/>
              <a:t> of </a:t>
            </a:r>
            <a:r>
              <a:rPr lang="hu-HU" dirty="0" err="1"/>
              <a:t>hyphens</a:t>
            </a:r>
            <a:endParaRPr lang="hu-HU" dirty="0"/>
          </a:p>
        </p:txBody>
      </p:sp>
      <p:sp>
        <p:nvSpPr>
          <p:cNvPr id="11" name="Szöveg helye 15"/>
          <p:cNvSpPr>
            <a:spLocks noGrp="1"/>
          </p:cNvSpPr>
          <p:nvPr>
            <p:ph type="body" sz="quarter" idx="11" hasCustomPrompt="1"/>
          </p:nvPr>
        </p:nvSpPr>
        <p:spPr>
          <a:xfrm>
            <a:off x="5486397" y="5705031"/>
            <a:ext cx="6255335" cy="298800"/>
          </a:xfrm>
        </p:spPr>
        <p:txBody>
          <a:bodyPr rIns="90000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cap="all" baseline="0">
                <a:solidFill>
                  <a:srgbClr val="6D6E6F"/>
                </a:solidFill>
                <a:latin typeface="PF BeauSans Pro" panose="02000500000000020004" pitchFamily="2" charset="0"/>
              </a:defRPr>
            </a:lvl1pPr>
          </a:lstStyle>
          <a:p>
            <a:pPr lvl="0"/>
            <a:r>
              <a:rPr lang="hu-HU" dirty="0" err="1"/>
              <a:t>Venue</a:t>
            </a:r>
            <a:r>
              <a:rPr lang="hu-HU" dirty="0"/>
              <a:t>, DD. MM. YEAR</a:t>
            </a:r>
          </a:p>
        </p:txBody>
      </p:sp>
      <p:sp>
        <p:nvSpPr>
          <p:cNvPr id="12" name="Szöveg helye 15"/>
          <p:cNvSpPr>
            <a:spLocks noGrp="1"/>
          </p:cNvSpPr>
          <p:nvPr>
            <p:ph type="body" sz="quarter" idx="12" hasCustomPrompt="1"/>
          </p:nvPr>
        </p:nvSpPr>
        <p:spPr>
          <a:xfrm>
            <a:off x="6095998" y="6004181"/>
            <a:ext cx="5645734" cy="298800"/>
          </a:xfrm>
        </p:spPr>
        <p:txBody>
          <a:bodyPr rIns="90000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cap="all" baseline="0">
                <a:solidFill>
                  <a:srgbClr val="6D6E6F"/>
                </a:solidFill>
                <a:latin typeface="PF BeauSans Pro Thin" panose="02000500000000020004" pitchFamily="2" charset="0"/>
              </a:defRPr>
            </a:lvl1pPr>
          </a:lstStyle>
          <a:p>
            <a:pPr lvl="0"/>
            <a:r>
              <a:rPr lang="hu-HU" dirty="0" err="1"/>
              <a:t>Presenter</a:t>
            </a:r>
            <a:r>
              <a:rPr lang="hu-HU" dirty="0"/>
              <a:t> / </a:t>
            </a:r>
            <a:r>
              <a:rPr lang="hu-HU" dirty="0" err="1"/>
              <a:t>author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35341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ar_slide_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Kép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439998" y="684000"/>
            <a:ext cx="5346002" cy="1116000"/>
          </a:xfrm>
        </p:spPr>
        <p:txBody>
          <a:bodyPr anchor="t">
            <a:noAutofit/>
          </a:bodyPr>
          <a:lstStyle>
            <a:lvl1pPr>
              <a:lnSpc>
                <a:spcPts val="2800"/>
              </a:lnSpc>
              <a:defRPr sz="2400" b="1">
                <a:solidFill>
                  <a:srgbClr val="ECAC31"/>
                </a:solidFill>
                <a:latin typeface="PF BeauSans Pro" panose="02000500000000020004" pitchFamily="2" charset="0"/>
              </a:defRPr>
            </a:lvl1pPr>
          </a:lstStyle>
          <a:p>
            <a:r>
              <a:rPr lang="hu-HU"/>
              <a:t>To il inum fugit aut volorpore, </a:t>
            </a:r>
            <a:br>
              <a:rPr lang="hu-HU"/>
            </a:br>
            <a:r>
              <a:rPr lang="hu-HU"/>
              <a:t>ut lab in poriore quatinvent aut liquam am id moluptatur simpore.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1232000" y="6422572"/>
            <a:ext cx="540000" cy="288000"/>
          </a:xfrm>
        </p:spPr>
        <p:txBody>
          <a:bodyPr anchor="t"/>
          <a:lstStyle>
            <a:lvl1pPr>
              <a:defRPr sz="1250" b="1">
                <a:latin typeface="PF BeauSans Pro" panose="02000500000000020004" pitchFamily="2" charset="0"/>
              </a:defRPr>
            </a:lvl1pPr>
          </a:lstStyle>
          <a:p>
            <a:fld id="{7E9277E2-39C6-4D3A-8B83-643B4C9CEFB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13" hasCustomPrompt="1"/>
          </p:nvPr>
        </p:nvSpPr>
        <p:spPr>
          <a:xfrm>
            <a:off x="6912000" y="6422572"/>
            <a:ext cx="4320000" cy="288000"/>
          </a:xfr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900" cap="all" baseline="0">
                <a:solidFill>
                  <a:srgbClr val="6D6E6F"/>
                </a:solidFill>
              </a:defRPr>
            </a:lvl1pPr>
          </a:lstStyle>
          <a:p>
            <a:r>
              <a:rPr lang="hu-HU" sz="900" b="0" cap="all" baseline="0" dirty="0" err="1">
                <a:latin typeface="PF BeauSans Pro" panose="02000500000000020004" pitchFamily="2" charset="0"/>
              </a:rPr>
              <a:t>Presentation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title</a:t>
            </a:r>
            <a:br>
              <a:rPr lang="hu-HU" sz="900" b="0" cap="all" baseline="0" dirty="0">
                <a:latin typeface="PF BeauSans Pro" panose="02000500000000020004" pitchFamily="2" charset="0"/>
              </a:rPr>
            </a:br>
            <a:r>
              <a:rPr lang="hu-HU" sz="900" b="0" cap="all" baseline="0" dirty="0" err="1">
                <a:latin typeface="PF BeauSans Pro" panose="02000500000000020004" pitchFamily="2" charset="0"/>
              </a:rPr>
              <a:t>up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to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two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lines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without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the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use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of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hyphens</a:t>
            </a:r>
            <a:endParaRPr lang="hu-HU" sz="900" b="0" cap="all" baseline="0" dirty="0">
              <a:latin typeface="PF BeauSans Pro" panose="02000500000000020004" pitchFamily="2" charset="0"/>
            </a:endParaRPr>
          </a:p>
        </p:txBody>
      </p:sp>
      <p:cxnSp>
        <p:nvCxnSpPr>
          <p:cNvPr id="14" name="Egyenes összekötő 13"/>
          <p:cNvCxnSpPr/>
          <p:nvPr userDrawn="1"/>
        </p:nvCxnSpPr>
        <p:spPr>
          <a:xfrm>
            <a:off x="11338960" y="6264000"/>
            <a:ext cx="288000" cy="0"/>
          </a:xfrm>
          <a:prstGeom prst="line">
            <a:avLst/>
          </a:prstGeom>
          <a:ln w="44450" cap="rnd">
            <a:solidFill>
              <a:srgbClr val="ECA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 userDrawn="1"/>
        </p:nvCxnSpPr>
        <p:spPr>
          <a:xfrm>
            <a:off x="1548000" y="540000"/>
            <a:ext cx="288000" cy="0"/>
          </a:xfrm>
          <a:prstGeom prst="line">
            <a:avLst/>
          </a:prstGeom>
          <a:ln w="44450" cap="rnd">
            <a:solidFill>
              <a:srgbClr val="ECA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artalom helye 2"/>
          <p:cNvSpPr>
            <a:spLocks noGrp="1"/>
          </p:cNvSpPr>
          <p:nvPr>
            <p:ph idx="16" hasCustomPrompt="1"/>
          </p:nvPr>
        </p:nvSpPr>
        <p:spPr>
          <a:xfrm>
            <a:off x="7686000" y="683999"/>
            <a:ext cx="3652960" cy="1116000"/>
          </a:xfrm>
        </p:spPr>
        <p:txBody>
          <a:bodyPr wrap="square" numCol="1" spcCol="360000">
            <a:noAutofit/>
          </a:bodyPr>
          <a:lstStyle>
            <a:lvl1pPr marL="0" indent="0">
              <a:lnSpc>
                <a:spcPts val="2800"/>
              </a:lnSpc>
              <a:spcBef>
                <a:spcPts val="2400"/>
              </a:spcBef>
              <a:buFont typeface="Arial" panose="020B0604020202020204" pitchFamily="34" charset="0"/>
              <a:buNone/>
              <a:tabLst/>
              <a:defRPr sz="2400" b="1" baseline="0">
                <a:solidFill>
                  <a:srgbClr val="ECAC31"/>
                </a:solidFill>
                <a:latin typeface="PF BeauSans Pro" panose="02000500000000020004" pitchFamily="2" charset="0"/>
              </a:defRPr>
            </a:lvl1pPr>
            <a:lvl2pPr marL="0" indent="0">
              <a:lnSpc>
                <a:spcPct val="100000"/>
              </a:lnSpc>
              <a:spcBef>
                <a:spcPts val="3000"/>
              </a:spcBef>
              <a:buNone/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hu-HU"/>
              <a:t>Poriore quatinvent aut liquam am moluptatur simpore fuga.</a:t>
            </a:r>
            <a:endParaRPr lang="hu-HU" dirty="0"/>
          </a:p>
        </p:txBody>
      </p:sp>
      <p:sp>
        <p:nvSpPr>
          <p:cNvPr id="12" name="Tartalom helye 2"/>
          <p:cNvSpPr>
            <a:spLocks noGrp="1"/>
          </p:cNvSpPr>
          <p:nvPr>
            <p:ph idx="17" hasCustomPrompt="1"/>
          </p:nvPr>
        </p:nvSpPr>
        <p:spPr>
          <a:xfrm>
            <a:off x="1548000" y="2052000"/>
            <a:ext cx="2484000" cy="1764000"/>
          </a:xfrm>
        </p:spPr>
        <p:txBody>
          <a:bodyPr wrap="square" numCol="1" spcCol="360000">
            <a:noAutofit/>
          </a:bodyPr>
          <a:lstStyle>
            <a:lvl1pPr marL="0" indent="0">
              <a:lnSpc>
                <a:spcPts val="2800"/>
              </a:lnSpc>
              <a:spcBef>
                <a:spcPts val="2400"/>
              </a:spcBef>
              <a:buFont typeface="Arial" panose="020B0604020202020204" pitchFamily="34" charset="0"/>
              <a:buNone/>
              <a:tabLst/>
              <a:defRPr sz="2400" b="1" baseline="0">
                <a:solidFill>
                  <a:srgbClr val="ECAC31"/>
                </a:solidFill>
                <a:latin typeface="PF BeauSans Pro" panose="02000500000000020004" pitchFamily="2" charset="0"/>
              </a:defRPr>
            </a:lvl1pPr>
            <a:lvl2pPr marL="0" indent="0">
              <a:lnSpc>
                <a:spcPct val="100000"/>
              </a:lnSpc>
              <a:spcBef>
                <a:spcPts val="3000"/>
              </a:spcBef>
              <a:buNone/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hu-HU"/>
              <a:t>Poriore quatinvent aut liquam am moluptatur simpore fuga.</a:t>
            </a:r>
            <a:endParaRPr lang="hu-HU" dirty="0"/>
          </a:p>
        </p:txBody>
      </p:sp>
      <p:sp>
        <p:nvSpPr>
          <p:cNvPr id="13" name="Tartalom helye 2"/>
          <p:cNvSpPr>
            <a:spLocks noGrp="1"/>
          </p:cNvSpPr>
          <p:nvPr>
            <p:ph idx="18" hasCustomPrompt="1"/>
          </p:nvPr>
        </p:nvSpPr>
        <p:spPr>
          <a:xfrm>
            <a:off x="4302000" y="2052000"/>
            <a:ext cx="2484000" cy="1764000"/>
          </a:xfrm>
        </p:spPr>
        <p:txBody>
          <a:bodyPr wrap="square" numCol="1" spcCol="360000">
            <a:noAutofit/>
          </a:bodyPr>
          <a:lstStyle>
            <a:lvl1pPr marL="0" indent="0">
              <a:lnSpc>
                <a:spcPts val="2800"/>
              </a:lnSpc>
              <a:spcBef>
                <a:spcPts val="2400"/>
              </a:spcBef>
              <a:buFont typeface="Arial" panose="020B0604020202020204" pitchFamily="34" charset="0"/>
              <a:buNone/>
              <a:tabLst/>
              <a:defRPr sz="2400" b="1" baseline="0">
                <a:solidFill>
                  <a:srgbClr val="ECAC31"/>
                </a:solidFill>
                <a:latin typeface="PF BeauSans Pro" panose="02000500000000020004" pitchFamily="2" charset="0"/>
              </a:defRPr>
            </a:lvl1pPr>
            <a:lvl2pPr marL="0" indent="0">
              <a:lnSpc>
                <a:spcPct val="100000"/>
              </a:lnSpc>
              <a:spcBef>
                <a:spcPts val="3000"/>
              </a:spcBef>
              <a:buNone/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hu-HU"/>
              <a:t>Poriore quatinvent aut liquam am moluptatur simpore fuga.</a:t>
            </a:r>
            <a:endParaRPr lang="hu-HU" dirty="0"/>
          </a:p>
        </p:txBody>
      </p:sp>
      <p:sp>
        <p:nvSpPr>
          <p:cNvPr id="16" name="Tartalom helye 2"/>
          <p:cNvSpPr>
            <a:spLocks noGrp="1"/>
          </p:cNvSpPr>
          <p:nvPr>
            <p:ph idx="19" hasCustomPrompt="1"/>
          </p:nvPr>
        </p:nvSpPr>
        <p:spPr>
          <a:xfrm>
            <a:off x="1548000" y="4068000"/>
            <a:ext cx="2484000" cy="1764000"/>
          </a:xfrm>
        </p:spPr>
        <p:txBody>
          <a:bodyPr wrap="square" numCol="1" spcCol="360000">
            <a:noAutofit/>
          </a:bodyPr>
          <a:lstStyle>
            <a:lvl1pPr marL="0" indent="0">
              <a:lnSpc>
                <a:spcPts val="2800"/>
              </a:lnSpc>
              <a:spcBef>
                <a:spcPts val="2400"/>
              </a:spcBef>
              <a:buFont typeface="Arial" panose="020B0604020202020204" pitchFamily="34" charset="0"/>
              <a:buNone/>
              <a:tabLst/>
              <a:defRPr sz="2400" b="1" baseline="0">
                <a:solidFill>
                  <a:srgbClr val="ECAC31"/>
                </a:solidFill>
                <a:latin typeface="PF BeauSans Pro" panose="02000500000000020004" pitchFamily="2" charset="0"/>
              </a:defRPr>
            </a:lvl1pPr>
            <a:lvl2pPr marL="0" indent="0">
              <a:lnSpc>
                <a:spcPct val="100000"/>
              </a:lnSpc>
              <a:spcBef>
                <a:spcPts val="3000"/>
              </a:spcBef>
              <a:buNone/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hu-HU"/>
              <a:t>Poriore quatinvent aut liquam am moluptatur simpore fuga.</a:t>
            </a:r>
            <a:endParaRPr lang="hu-HU" dirty="0"/>
          </a:p>
        </p:txBody>
      </p:sp>
      <p:sp>
        <p:nvSpPr>
          <p:cNvPr id="18" name="Tartalom helye 2"/>
          <p:cNvSpPr>
            <a:spLocks noGrp="1"/>
          </p:cNvSpPr>
          <p:nvPr>
            <p:ph idx="20" hasCustomPrompt="1"/>
          </p:nvPr>
        </p:nvSpPr>
        <p:spPr>
          <a:xfrm>
            <a:off x="4302000" y="4068000"/>
            <a:ext cx="2484000" cy="1764000"/>
          </a:xfrm>
        </p:spPr>
        <p:txBody>
          <a:bodyPr wrap="square" numCol="1" spcCol="360000">
            <a:noAutofit/>
          </a:bodyPr>
          <a:lstStyle>
            <a:lvl1pPr marL="0" indent="0">
              <a:lnSpc>
                <a:spcPts val="2800"/>
              </a:lnSpc>
              <a:spcBef>
                <a:spcPts val="2400"/>
              </a:spcBef>
              <a:buFont typeface="Arial" panose="020B0604020202020204" pitchFamily="34" charset="0"/>
              <a:buNone/>
              <a:tabLst/>
              <a:defRPr sz="2400" b="1" baseline="0">
                <a:solidFill>
                  <a:srgbClr val="ECAC31"/>
                </a:solidFill>
                <a:latin typeface="PF BeauSans Pro" panose="02000500000000020004" pitchFamily="2" charset="0"/>
              </a:defRPr>
            </a:lvl1pPr>
            <a:lvl2pPr marL="0" indent="0">
              <a:lnSpc>
                <a:spcPct val="100000"/>
              </a:lnSpc>
              <a:spcBef>
                <a:spcPts val="3000"/>
              </a:spcBef>
              <a:buNone/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hu-HU"/>
              <a:t>Poriore quatinvent aut liquam am moluptatur simpore fuga.</a:t>
            </a:r>
            <a:endParaRPr lang="hu-HU" dirty="0"/>
          </a:p>
        </p:txBody>
      </p:sp>
      <p:sp>
        <p:nvSpPr>
          <p:cNvPr id="19" name="Tartalom helye 2"/>
          <p:cNvSpPr>
            <a:spLocks noGrp="1"/>
          </p:cNvSpPr>
          <p:nvPr>
            <p:ph idx="21" hasCustomPrompt="1"/>
          </p:nvPr>
        </p:nvSpPr>
        <p:spPr>
          <a:xfrm>
            <a:off x="7830000" y="2052000"/>
            <a:ext cx="2880000" cy="3780000"/>
          </a:xfrm>
        </p:spPr>
        <p:txBody>
          <a:bodyPr wrap="square" numCol="1" spcCol="360000">
            <a:noAutofit/>
          </a:bodyPr>
          <a:lstStyle>
            <a:lvl1pPr marL="0" indent="0">
              <a:lnSpc>
                <a:spcPts val="2800"/>
              </a:lnSpc>
              <a:spcBef>
                <a:spcPts val="2400"/>
              </a:spcBef>
              <a:buFont typeface="Arial" panose="020B0604020202020204" pitchFamily="34" charset="0"/>
              <a:buNone/>
              <a:tabLst/>
              <a:defRPr sz="2400" b="1" baseline="0">
                <a:solidFill>
                  <a:srgbClr val="ECAC31"/>
                </a:solidFill>
                <a:latin typeface="PF BeauSans Pro" panose="02000500000000020004" pitchFamily="2" charset="0"/>
              </a:defRPr>
            </a:lvl1pPr>
            <a:lvl2pPr marL="0" indent="0">
              <a:lnSpc>
                <a:spcPct val="100000"/>
              </a:lnSpc>
              <a:spcBef>
                <a:spcPts val="3000"/>
              </a:spcBef>
              <a:buNone/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hu-HU"/>
              <a:t>Poriore quatinvent aut liquam am moluptatur simpore fuga.</a:t>
            </a:r>
            <a:endParaRPr lang="hu-HU" dirty="0"/>
          </a:p>
        </p:txBody>
      </p:sp>
      <p:cxnSp>
        <p:nvCxnSpPr>
          <p:cNvPr id="21" name="Egyenes összekötő 20"/>
          <p:cNvCxnSpPr/>
          <p:nvPr userDrawn="1"/>
        </p:nvCxnSpPr>
        <p:spPr>
          <a:xfrm>
            <a:off x="7830000" y="540000"/>
            <a:ext cx="288000" cy="0"/>
          </a:xfrm>
          <a:prstGeom prst="line">
            <a:avLst/>
          </a:prstGeom>
          <a:ln w="44450" cap="rnd">
            <a:solidFill>
              <a:srgbClr val="ECA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724970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ép helye 3"/>
          <p:cNvSpPr>
            <a:spLocks noGrp="1"/>
          </p:cNvSpPr>
          <p:nvPr>
            <p:ph type="pic" sz="quarter" idx="14" hasCustomPrompt="1"/>
          </p:nvPr>
        </p:nvSpPr>
        <p:spPr>
          <a:xfrm>
            <a:off x="10098001" y="3882309"/>
            <a:ext cx="1548000" cy="988282"/>
          </a:xfrm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FF0000"/>
                </a:solidFill>
              </a:defRPr>
            </a:lvl1pPr>
          </a:lstStyle>
          <a:p>
            <a:r>
              <a:rPr lang="hu-HU"/>
              <a:t>Insert LOGO here!</a:t>
            </a:r>
          </a:p>
        </p:txBody>
      </p:sp>
      <p:pic>
        <p:nvPicPr>
          <p:cNvPr id="9" name="Kép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cxnSp>
        <p:nvCxnSpPr>
          <p:cNvPr id="13" name="Egyenes összekötő 12"/>
          <p:cNvCxnSpPr/>
          <p:nvPr userDrawn="1"/>
        </p:nvCxnSpPr>
        <p:spPr>
          <a:xfrm>
            <a:off x="11466000" y="5068441"/>
            <a:ext cx="143070" cy="0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 helye 15"/>
          <p:cNvSpPr>
            <a:spLocks noGrp="1"/>
          </p:cNvSpPr>
          <p:nvPr>
            <p:ph type="body" sz="quarter" idx="10" hasCustomPrompt="1"/>
          </p:nvPr>
        </p:nvSpPr>
        <p:spPr>
          <a:xfrm>
            <a:off x="8100000" y="6084000"/>
            <a:ext cx="3600000" cy="323850"/>
          </a:xfrm>
        </p:spPr>
        <p:txBody>
          <a:bodyPr rIns="90000">
            <a:noAutofit/>
          </a:bodyPr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baseline="0">
                <a:solidFill>
                  <a:schemeClr val="bg1"/>
                </a:solidFill>
                <a:latin typeface="PF BeauSans Pro" panose="02000500000000020004" pitchFamily="2" charset="0"/>
              </a:defRPr>
            </a:lvl1pPr>
          </a:lstStyle>
          <a:p>
            <a:pPr lvl="0"/>
            <a:r>
              <a:rPr lang="hu-HU"/>
              <a:t>insert website </a:t>
            </a:r>
            <a:r>
              <a:rPr lang="hu-HU" dirty="0"/>
              <a:t>URL</a:t>
            </a:r>
          </a:p>
        </p:txBody>
      </p:sp>
      <p:sp>
        <p:nvSpPr>
          <p:cNvPr id="10" name="Szöveg helye 20"/>
          <p:cNvSpPr>
            <a:spLocks noGrp="1"/>
          </p:cNvSpPr>
          <p:nvPr>
            <p:ph type="body" sz="quarter" idx="13" hasCustomPrompt="1"/>
          </p:nvPr>
        </p:nvSpPr>
        <p:spPr>
          <a:xfrm>
            <a:off x="8100000" y="5110162"/>
            <a:ext cx="3600000" cy="900000"/>
          </a:xfrm>
        </p:spPr>
        <p:txBody>
          <a:bodyPr>
            <a:normAutofit/>
          </a:bodyPr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200" i="0" cap="all" baseline="0">
                <a:solidFill>
                  <a:schemeClr val="bg1"/>
                </a:solidFill>
                <a:latin typeface="PF BeauSans Pro SemiBold" panose="02000503000000090004" pitchFamily="2" charset="0"/>
              </a:defRPr>
            </a:lvl1pPr>
          </a:lstStyle>
          <a:p>
            <a:pPr lvl="0"/>
            <a:r>
              <a:rPr lang="hu-HU"/>
              <a:t>Insert </a:t>
            </a:r>
            <a:br>
              <a:rPr lang="hu-HU"/>
            </a:br>
            <a:r>
              <a:rPr lang="hu-HU"/>
              <a:t>brand claim </a:t>
            </a:r>
            <a:br>
              <a:rPr lang="hu-HU"/>
            </a:br>
            <a:r>
              <a:rPr lang="hu-HU"/>
              <a:t>in multiple lines</a:t>
            </a:r>
            <a:endParaRPr lang="hu-HU" dirty="0"/>
          </a:p>
        </p:txBody>
      </p:sp>
      <p:sp>
        <p:nvSpPr>
          <p:cNvPr id="16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3642314" y="3000577"/>
            <a:ext cx="8099418" cy="717347"/>
          </a:xfrm>
        </p:spPr>
        <p:txBody>
          <a:bodyPr>
            <a:normAutofit/>
          </a:bodyPr>
          <a:lstStyle>
            <a:lvl1pPr marL="0" indent="0" algn="r">
              <a:buNone/>
              <a:defRPr lang="hu-HU" sz="3500" b="1" kern="1200" cap="all" baseline="0" dirty="0">
                <a:solidFill>
                  <a:schemeClr val="bg1"/>
                </a:solidFill>
                <a:latin typeface="PF BeauSans Pro" panose="02000500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hu-HU" dirty="0" err="1"/>
              <a:t>Thank</a:t>
            </a:r>
            <a:r>
              <a:rPr lang="hu-HU" dirty="0"/>
              <a:t>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your</a:t>
            </a:r>
            <a:r>
              <a:rPr lang="hu-HU" dirty="0"/>
              <a:t> </a:t>
            </a:r>
            <a:r>
              <a:rPr lang="hu-HU" dirty="0" err="1"/>
              <a:t>attention</a:t>
            </a:r>
            <a:r>
              <a:rPr lang="hu-HU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2625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440000" y="684000"/>
            <a:ext cx="9000000" cy="900000"/>
          </a:xfrm>
        </p:spPr>
        <p:txBody>
          <a:bodyPr anchor="t">
            <a:noAutofit/>
          </a:bodyPr>
          <a:lstStyle>
            <a:lvl1pPr>
              <a:lnSpc>
                <a:spcPts val="2800"/>
              </a:lnSpc>
              <a:defRPr sz="2400" b="1">
                <a:solidFill>
                  <a:srgbClr val="ECAC31"/>
                </a:solidFill>
                <a:latin typeface="PF BeauSans Pro" panose="02000500000000020004" pitchFamily="2" charset="0"/>
              </a:defRPr>
            </a:lvl1pPr>
          </a:lstStyle>
          <a:p>
            <a:r>
              <a:rPr lang="hu-HU" dirty="0" err="1"/>
              <a:t>To</a:t>
            </a:r>
            <a:r>
              <a:rPr lang="hu-HU" dirty="0"/>
              <a:t> il </a:t>
            </a:r>
            <a:r>
              <a:rPr lang="hu-HU" dirty="0" err="1"/>
              <a:t>inum</a:t>
            </a:r>
            <a:r>
              <a:rPr lang="hu-HU" dirty="0"/>
              <a:t> </a:t>
            </a:r>
            <a:r>
              <a:rPr lang="hu-HU" dirty="0" err="1"/>
              <a:t>fugit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volorpore</a:t>
            </a:r>
            <a:r>
              <a:rPr lang="hu-HU" dirty="0"/>
              <a:t>, út </a:t>
            </a:r>
            <a:r>
              <a:rPr lang="hu-HU" dirty="0" err="1"/>
              <a:t>lab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poriore</a:t>
            </a:r>
            <a:r>
              <a:rPr lang="hu-HU" dirty="0"/>
              <a:t> </a:t>
            </a:r>
            <a:r>
              <a:rPr lang="hu-HU" dirty="0" err="1"/>
              <a:t>qatunvent</a:t>
            </a:r>
            <a:br>
              <a:rPr lang="hu-HU" dirty="0"/>
            </a:b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liquam</a:t>
            </a:r>
            <a:r>
              <a:rPr lang="hu-HU" dirty="0"/>
              <a:t> am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moluotatur</a:t>
            </a:r>
            <a:r>
              <a:rPr lang="hu-HU" dirty="0"/>
              <a:t> </a:t>
            </a:r>
            <a:r>
              <a:rPr lang="hu-HU" dirty="0" err="1"/>
              <a:t>simpore</a:t>
            </a:r>
            <a:r>
              <a:rPr lang="hu-HU" dirty="0"/>
              <a:t> </a:t>
            </a:r>
            <a:r>
              <a:rPr lang="hu-HU" dirty="0" err="1"/>
              <a:t>volore</a:t>
            </a:r>
            <a:r>
              <a:rPr lang="hu-HU" dirty="0"/>
              <a:t> </a:t>
            </a:r>
            <a:r>
              <a:rPr lang="hu-HU" dirty="0" err="1"/>
              <a:t>eum</a:t>
            </a:r>
            <a:r>
              <a:rPr lang="hu-HU" dirty="0"/>
              <a:t> fuga. 1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1440000" y="1656000"/>
            <a:ext cx="9000000" cy="3960000"/>
          </a:xfrm>
        </p:spPr>
        <p:txBody>
          <a:bodyPr>
            <a:noAutofit/>
          </a:bodyPr>
          <a:lstStyle>
            <a:lvl1pPr marL="0" indent="0">
              <a:lnSpc>
                <a:spcPts val="2200"/>
              </a:lnSpc>
              <a:spcBef>
                <a:spcPts val="2200"/>
              </a:spcBef>
              <a:buNone/>
              <a:defRPr sz="1800" baseline="0">
                <a:solidFill>
                  <a:srgbClr val="706F6F"/>
                </a:solidFill>
                <a:latin typeface="PF BeauSans Pro" panose="02000500000000020004" pitchFamily="2" charset="0"/>
              </a:defRPr>
            </a:lvl1pPr>
            <a:lvl2pPr marL="0" indent="0">
              <a:lnSpc>
                <a:spcPts val="2200"/>
              </a:lnSpc>
              <a:spcBef>
                <a:spcPts val="2200"/>
              </a:spcBef>
              <a:buNone/>
              <a:defRPr sz="1600">
                <a:solidFill>
                  <a:srgbClr val="706F6F"/>
                </a:solidFill>
                <a:latin typeface="PF BeauSans Pro" panose="02000500000000020004" pitchFamily="2" charset="0"/>
              </a:defRPr>
            </a:lvl2pPr>
          </a:lstStyle>
          <a:p>
            <a:pPr lvl="0"/>
            <a:r>
              <a:rPr lang="hu-HU" dirty="0" err="1"/>
              <a:t>To</a:t>
            </a:r>
            <a:r>
              <a:rPr lang="hu-HU" dirty="0"/>
              <a:t> il </a:t>
            </a:r>
            <a:r>
              <a:rPr lang="hu-HU" dirty="0" err="1"/>
              <a:t>inum</a:t>
            </a:r>
            <a:r>
              <a:rPr lang="hu-HU" dirty="0"/>
              <a:t> </a:t>
            </a:r>
            <a:r>
              <a:rPr lang="hu-HU" dirty="0" err="1"/>
              <a:t>fugit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volorpore</a:t>
            </a:r>
            <a:r>
              <a:rPr lang="hu-HU" dirty="0"/>
              <a:t>,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lab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poriore</a:t>
            </a:r>
            <a:r>
              <a:rPr lang="hu-HU" dirty="0"/>
              <a:t> </a:t>
            </a:r>
            <a:r>
              <a:rPr lang="hu-HU" dirty="0" err="1"/>
              <a:t>rrovid</a:t>
            </a:r>
            <a:r>
              <a:rPr lang="hu-HU" dirty="0"/>
              <a:t> </a:t>
            </a:r>
            <a:r>
              <a:rPr lang="hu-HU" dirty="0" err="1"/>
              <a:t>quist</a:t>
            </a:r>
            <a:r>
              <a:rPr lang="hu-HU" dirty="0"/>
              <a:t> </a:t>
            </a:r>
            <a:r>
              <a:rPr lang="hu-HU" dirty="0" err="1"/>
              <a:t>ium</a:t>
            </a:r>
            <a:r>
              <a:rPr lang="hu-HU" dirty="0"/>
              <a:t> </a:t>
            </a:r>
            <a:r>
              <a:rPr lang="hu-HU" dirty="0" err="1"/>
              <a:t>autem</a:t>
            </a:r>
            <a:r>
              <a:rPr lang="hu-HU" dirty="0"/>
              <a:t> </a:t>
            </a:r>
            <a:r>
              <a:rPr lang="hu-HU" dirty="0" err="1"/>
              <a:t>quatinvent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liq-uam</a:t>
            </a:r>
            <a:r>
              <a:rPr lang="hu-HU" dirty="0"/>
              <a:t> am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moluptatur</a:t>
            </a:r>
            <a:r>
              <a:rPr lang="hu-HU" dirty="0"/>
              <a:t> </a:t>
            </a:r>
            <a:r>
              <a:rPr lang="hu-HU" dirty="0" err="1"/>
              <a:t>simpore</a:t>
            </a:r>
            <a:r>
              <a:rPr lang="hu-HU" dirty="0"/>
              <a:t> </a:t>
            </a:r>
            <a:r>
              <a:rPr lang="hu-HU" dirty="0" err="1"/>
              <a:t>volore</a:t>
            </a:r>
            <a:r>
              <a:rPr lang="hu-HU" dirty="0"/>
              <a:t> </a:t>
            </a:r>
            <a:r>
              <a:rPr lang="hu-HU" dirty="0" err="1"/>
              <a:t>eum</a:t>
            </a:r>
            <a:r>
              <a:rPr lang="hu-HU" dirty="0"/>
              <a:t> fuga. </a:t>
            </a:r>
            <a:r>
              <a:rPr lang="hu-HU" dirty="0" err="1"/>
              <a:t>Facerum</a:t>
            </a:r>
            <a:r>
              <a:rPr lang="hu-HU" dirty="0"/>
              <a:t> </a:t>
            </a:r>
            <a:r>
              <a:rPr lang="hu-HU" dirty="0" err="1"/>
              <a:t>intemol</a:t>
            </a:r>
            <a:r>
              <a:rPr lang="hu-HU" dirty="0"/>
              <a:t> </a:t>
            </a:r>
            <a:r>
              <a:rPr lang="hu-HU" dirty="0" err="1"/>
              <a:t>uptasped</a:t>
            </a:r>
            <a:r>
              <a:rPr lang="hu-HU" dirty="0"/>
              <a:t> </a:t>
            </a:r>
            <a:r>
              <a:rPr lang="hu-HU" dirty="0" err="1"/>
              <a:t>quias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rent-ias</a:t>
            </a:r>
            <a:r>
              <a:rPr lang="hu-HU" dirty="0"/>
              <a:t> </a:t>
            </a:r>
            <a:r>
              <a:rPr lang="hu-HU" dirty="0" err="1"/>
              <a:t>sinihitaquo</a:t>
            </a:r>
            <a:r>
              <a:rPr lang="hu-HU" dirty="0"/>
              <a:t> </a:t>
            </a:r>
            <a:r>
              <a:rPr lang="hu-HU" dirty="0" err="1"/>
              <a:t>erum</a:t>
            </a:r>
            <a:r>
              <a:rPr lang="hu-HU" dirty="0"/>
              <a:t> fuga. Est, </a:t>
            </a:r>
            <a:r>
              <a:rPr lang="hu-HU" dirty="0" err="1"/>
              <a:t>venditio</a:t>
            </a:r>
            <a:r>
              <a:rPr lang="hu-HU" dirty="0"/>
              <a:t>. </a:t>
            </a:r>
            <a:r>
              <a:rPr lang="hu-HU" dirty="0" err="1"/>
              <a:t>Num</a:t>
            </a:r>
            <a:r>
              <a:rPr lang="hu-HU" dirty="0"/>
              <a:t> </a:t>
            </a:r>
            <a:r>
              <a:rPr lang="hu-HU" dirty="0" err="1"/>
              <a:t>assum</a:t>
            </a:r>
            <a:r>
              <a:rPr lang="hu-HU" dirty="0"/>
              <a:t> fuga. </a:t>
            </a:r>
            <a:r>
              <a:rPr lang="hu-HU" dirty="0" err="1"/>
              <a:t>Otatur</a:t>
            </a:r>
            <a:r>
              <a:rPr lang="hu-HU" dirty="0"/>
              <a:t> sin </a:t>
            </a:r>
            <a:r>
              <a:rPr lang="hu-HU" dirty="0" err="1"/>
              <a:t>exernatem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et </a:t>
            </a:r>
            <a:r>
              <a:rPr lang="hu-HU" dirty="0" err="1"/>
              <a:t>at</a:t>
            </a:r>
            <a:r>
              <a:rPr lang="hu-HU" dirty="0"/>
              <a:t>.</a:t>
            </a:r>
          </a:p>
          <a:p>
            <a:pPr lvl="1"/>
            <a:r>
              <a:rPr lang="hu-HU" dirty="0" err="1"/>
              <a:t>Totas</a:t>
            </a:r>
            <a:r>
              <a:rPr lang="hu-HU" dirty="0"/>
              <a:t> </a:t>
            </a:r>
            <a:r>
              <a:rPr lang="hu-HU" dirty="0" err="1"/>
              <a:t>aris</a:t>
            </a:r>
            <a:r>
              <a:rPr lang="hu-HU" dirty="0"/>
              <a:t> </a:t>
            </a:r>
            <a:r>
              <a:rPr lang="hu-HU" dirty="0" err="1"/>
              <a:t>nonest</a:t>
            </a:r>
            <a:r>
              <a:rPr lang="hu-HU" dirty="0"/>
              <a:t>, sum </a:t>
            </a:r>
            <a:r>
              <a:rPr lang="hu-HU" dirty="0" err="1"/>
              <a:t>adi</a:t>
            </a:r>
            <a:r>
              <a:rPr lang="hu-HU" dirty="0"/>
              <a:t> </a:t>
            </a:r>
            <a:r>
              <a:rPr lang="hu-HU" dirty="0" err="1"/>
              <a:t>dolore</a:t>
            </a:r>
            <a:r>
              <a:rPr lang="hu-HU" dirty="0"/>
              <a:t>, </a:t>
            </a:r>
            <a:r>
              <a:rPr lang="hu-HU" dirty="0" err="1"/>
              <a:t>venti</a:t>
            </a:r>
            <a:r>
              <a:rPr lang="hu-HU" dirty="0"/>
              <a:t> </a:t>
            </a:r>
            <a:r>
              <a:rPr lang="hu-HU" dirty="0" err="1"/>
              <a:t>dolorume</a:t>
            </a:r>
            <a:r>
              <a:rPr lang="hu-HU" dirty="0"/>
              <a:t> re, </a:t>
            </a:r>
            <a:r>
              <a:rPr lang="hu-HU" dirty="0" err="1"/>
              <a:t>acest</a:t>
            </a:r>
            <a:r>
              <a:rPr lang="hu-HU" dirty="0"/>
              <a:t>, </a:t>
            </a:r>
            <a:r>
              <a:rPr lang="hu-HU" dirty="0" err="1"/>
              <a:t>cus</a:t>
            </a:r>
            <a:r>
              <a:rPr lang="hu-HU" dirty="0"/>
              <a:t> </a:t>
            </a:r>
            <a:r>
              <a:rPr lang="hu-HU" dirty="0" err="1"/>
              <a:t>moluptatatia</a:t>
            </a:r>
            <a:r>
              <a:rPr lang="hu-HU" dirty="0"/>
              <a:t> </a:t>
            </a:r>
            <a:r>
              <a:rPr lang="hu-HU" dirty="0" err="1"/>
              <a:t>doluptas</a:t>
            </a:r>
            <a:r>
              <a:rPr lang="hu-HU" dirty="0"/>
              <a:t> et, </a:t>
            </a:r>
            <a:r>
              <a:rPr lang="hu-HU" dirty="0" err="1"/>
              <a:t>odi</a:t>
            </a:r>
            <a:r>
              <a:rPr lang="hu-HU" dirty="0"/>
              <a:t> </a:t>
            </a:r>
            <a:r>
              <a:rPr lang="hu-HU" dirty="0" err="1"/>
              <a:t>quae</a:t>
            </a:r>
            <a:r>
              <a:rPr lang="hu-HU" dirty="0"/>
              <a:t> </a:t>
            </a:r>
            <a:r>
              <a:rPr lang="hu-HU" dirty="0" err="1"/>
              <a:t>sinctiusam</a:t>
            </a:r>
            <a:r>
              <a:rPr lang="hu-HU" dirty="0"/>
              <a:t> </a:t>
            </a:r>
            <a:r>
              <a:rPr lang="hu-HU" dirty="0" err="1"/>
              <a:t>que</a:t>
            </a:r>
            <a:r>
              <a:rPr lang="hu-HU" dirty="0"/>
              <a:t> </a:t>
            </a:r>
            <a:r>
              <a:rPr lang="hu-HU" dirty="0" err="1"/>
              <a:t>disime</a:t>
            </a:r>
            <a:r>
              <a:rPr lang="hu-HU" dirty="0"/>
              <a:t> </a:t>
            </a:r>
            <a:r>
              <a:rPr lang="hu-HU" dirty="0" err="1"/>
              <a:t>volupitiur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mi, </a:t>
            </a:r>
            <a:r>
              <a:rPr lang="hu-HU" dirty="0" err="1"/>
              <a:t>si</a:t>
            </a:r>
            <a:r>
              <a:rPr lang="hu-HU" dirty="0"/>
              <a:t> </a:t>
            </a:r>
            <a:r>
              <a:rPr lang="hu-HU" dirty="0" err="1"/>
              <a:t>seque</a:t>
            </a:r>
            <a:r>
              <a:rPr lang="hu-HU" dirty="0"/>
              <a:t> </a:t>
            </a:r>
            <a:r>
              <a:rPr lang="hu-HU" dirty="0" err="1"/>
              <a:t>mo</a:t>
            </a:r>
            <a:r>
              <a:rPr lang="hu-HU" dirty="0"/>
              <a:t> </a:t>
            </a:r>
            <a:r>
              <a:rPr lang="hu-HU" dirty="0" err="1"/>
              <a:t>vendel</a:t>
            </a:r>
            <a:r>
              <a:rPr lang="hu-HU" dirty="0"/>
              <a:t> </a:t>
            </a:r>
            <a:r>
              <a:rPr lang="hu-HU" dirty="0" err="1"/>
              <a:t>imagnis</a:t>
            </a:r>
            <a:r>
              <a:rPr lang="hu-HU" dirty="0"/>
              <a:t> </a:t>
            </a:r>
            <a:r>
              <a:rPr lang="hu-HU" dirty="0" err="1"/>
              <a:t>enestias</a:t>
            </a:r>
            <a:r>
              <a:rPr lang="hu-HU" dirty="0"/>
              <a:t> </a:t>
            </a:r>
            <a:r>
              <a:rPr lang="hu-HU" dirty="0" err="1"/>
              <a:t>escimint</a:t>
            </a:r>
            <a:r>
              <a:rPr lang="hu-HU" dirty="0"/>
              <a:t> </a:t>
            </a:r>
            <a:r>
              <a:rPr lang="hu-HU" dirty="0" err="1"/>
              <a:t>vollit</a:t>
            </a:r>
            <a:r>
              <a:rPr lang="hu-HU" dirty="0"/>
              <a:t> </a:t>
            </a:r>
            <a:r>
              <a:rPr lang="hu-HU" dirty="0" err="1"/>
              <a:t>ute</a:t>
            </a:r>
            <a:r>
              <a:rPr lang="hu-HU" dirty="0"/>
              <a:t> </a:t>
            </a:r>
            <a:r>
              <a:rPr lang="hu-HU" dirty="0" err="1"/>
              <a:t>maximporibus</a:t>
            </a:r>
            <a:r>
              <a:rPr lang="hu-HU" dirty="0"/>
              <a:t> </a:t>
            </a:r>
            <a:r>
              <a:rPr lang="hu-HU" dirty="0" err="1"/>
              <a:t>evenet</a:t>
            </a:r>
            <a:r>
              <a:rPr lang="hu-HU" dirty="0"/>
              <a:t> </a:t>
            </a:r>
            <a:r>
              <a:rPr lang="hu-HU" dirty="0" err="1"/>
              <a:t>imus</a:t>
            </a:r>
            <a:r>
              <a:rPr lang="hu-HU" dirty="0"/>
              <a:t>,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fugiatior</a:t>
            </a:r>
            <a:r>
              <a:rPr lang="hu-HU" dirty="0"/>
              <a:t> </a:t>
            </a:r>
            <a:r>
              <a:rPr lang="hu-HU" dirty="0" err="1"/>
              <a:t>repedis</a:t>
            </a:r>
            <a:r>
              <a:rPr lang="hu-HU" dirty="0"/>
              <a:t> </a:t>
            </a:r>
            <a:r>
              <a:rPr lang="hu-HU" dirty="0" err="1"/>
              <a:t>cimolorum</a:t>
            </a:r>
            <a:r>
              <a:rPr lang="hu-HU" dirty="0"/>
              <a:t> </a:t>
            </a:r>
            <a:r>
              <a:rPr lang="hu-HU" dirty="0" err="1"/>
              <a:t>ilis</a:t>
            </a:r>
            <a:r>
              <a:rPr lang="hu-HU" dirty="0"/>
              <a:t> </a:t>
            </a:r>
            <a:r>
              <a:rPr lang="hu-HU" dirty="0" err="1"/>
              <a:t>doluptae</a:t>
            </a:r>
            <a:r>
              <a:rPr lang="hu-HU" dirty="0"/>
              <a:t> </a:t>
            </a:r>
            <a:r>
              <a:rPr lang="hu-HU" dirty="0" err="1"/>
              <a:t>que</a:t>
            </a:r>
            <a:r>
              <a:rPr lang="hu-HU" dirty="0"/>
              <a:t> ad </a:t>
            </a:r>
            <a:r>
              <a:rPr lang="hu-HU" dirty="0" err="1"/>
              <a:t>molorep</a:t>
            </a:r>
            <a:r>
              <a:rPr lang="hu-HU" dirty="0"/>
              <a:t> </a:t>
            </a:r>
            <a:r>
              <a:rPr lang="hu-HU" dirty="0" err="1"/>
              <a:t>taturist</a:t>
            </a:r>
            <a:r>
              <a:rPr lang="hu-HU" dirty="0"/>
              <a:t> </a:t>
            </a:r>
            <a:r>
              <a:rPr lang="hu-HU" dirty="0" err="1"/>
              <a:t>aute</a:t>
            </a:r>
            <a:r>
              <a:rPr lang="hu-HU" dirty="0"/>
              <a:t> </a:t>
            </a:r>
            <a:r>
              <a:rPr lang="hu-HU" dirty="0" err="1"/>
              <a:t>vit</a:t>
            </a:r>
            <a:r>
              <a:rPr lang="hu-HU" dirty="0"/>
              <a:t>,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. </a:t>
            </a:r>
            <a:r>
              <a:rPr lang="hu-HU" dirty="0" err="1"/>
              <a:t>Hilibus</a:t>
            </a:r>
            <a:r>
              <a:rPr lang="hu-HU" dirty="0"/>
              <a:t> </a:t>
            </a:r>
            <a:r>
              <a:rPr lang="hu-HU" dirty="0" err="1"/>
              <a:t>eriorecatum</a:t>
            </a:r>
            <a:r>
              <a:rPr lang="hu-HU" dirty="0"/>
              <a:t> </a:t>
            </a:r>
            <a:r>
              <a:rPr lang="hu-HU" dirty="0" err="1"/>
              <a:t>eum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erorisimint</a:t>
            </a:r>
            <a:r>
              <a:rPr lang="hu-HU" dirty="0"/>
              <a:t> </a:t>
            </a:r>
            <a:r>
              <a:rPr lang="hu-HU" dirty="0" err="1"/>
              <a:t>quia</a:t>
            </a:r>
            <a:r>
              <a:rPr lang="hu-HU" dirty="0"/>
              <a:t> </a:t>
            </a:r>
            <a:r>
              <a:rPr lang="hu-HU" dirty="0" err="1"/>
              <a:t>pediti</a:t>
            </a:r>
            <a:r>
              <a:rPr lang="hu-HU" dirty="0"/>
              <a:t> </a:t>
            </a:r>
            <a:r>
              <a:rPr lang="hu-HU" dirty="0" err="1"/>
              <a:t>doloreiciis</a:t>
            </a:r>
            <a:r>
              <a:rPr lang="hu-HU" dirty="0"/>
              <a:t> </a:t>
            </a:r>
            <a:r>
              <a:rPr lang="hu-HU" dirty="0" err="1"/>
              <a:t>pra</a:t>
            </a:r>
            <a:r>
              <a:rPr lang="hu-HU" dirty="0"/>
              <a:t> </a:t>
            </a:r>
            <a:r>
              <a:rPr lang="hu-HU" dirty="0" err="1"/>
              <a:t>dolorum</a:t>
            </a:r>
            <a:r>
              <a:rPr lang="hu-HU" dirty="0"/>
              <a:t> </a:t>
            </a:r>
            <a:r>
              <a:rPr lang="hu-HU" dirty="0" err="1"/>
              <a:t>que</a:t>
            </a:r>
            <a:r>
              <a:rPr lang="hu-HU" dirty="0"/>
              <a:t> </a:t>
            </a:r>
            <a:r>
              <a:rPr lang="hu-HU" dirty="0" err="1"/>
              <a:t>praturibus</a:t>
            </a:r>
            <a:r>
              <a:rPr lang="hu-HU" dirty="0"/>
              <a:t> </a:t>
            </a:r>
            <a:r>
              <a:rPr lang="hu-HU" dirty="0" err="1"/>
              <a:t>doluptius</a:t>
            </a:r>
            <a:r>
              <a:rPr lang="hu-HU" dirty="0"/>
              <a:t> </a:t>
            </a:r>
            <a:r>
              <a:rPr lang="hu-HU" dirty="0" err="1"/>
              <a:t>volum</a:t>
            </a:r>
            <a:r>
              <a:rPr lang="hu-HU" dirty="0"/>
              <a:t> </a:t>
            </a:r>
            <a:r>
              <a:rPr lang="hu-HU" dirty="0" err="1"/>
              <a:t>elecaturio</a:t>
            </a:r>
            <a:r>
              <a:rPr lang="hu-HU" dirty="0"/>
              <a:t>.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mo</a:t>
            </a:r>
            <a:r>
              <a:rPr lang="hu-HU" dirty="0"/>
              <a:t> </a:t>
            </a:r>
            <a:r>
              <a:rPr lang="hu-HU" dirty="0" err="1"/>
              <a:t>beruptas</a:t>
            </a:r>
            <a:r>
              <a:rPr lang="hu-HU" dirty="0"/>
              <a:t> </a:t>
            </a:r>
            <a:r>
              <a:rPr lang="hu-HU" dirty="0" err="1"/>
              <a:t>eici</a:t>
            </a:r>
            <a:r>
              <a:rPr lang="hu-HU" dirty="0"/>
              <a:t> </a:t>
            </a:r>
            <a:r>
              <a:rPr lang="hu-HU" dirty="0" err="1"/>
              <a:t>omnis</a:t>
            </a:r>
            <a:r>
              <a:rPr lang="hu-HU" dirty="0"/>
              <a:t> </a:t>
            </a:r>
            <a:r>
              <a:rPr lang="hu-HU" dirty="0" err="1"/>
              <a:t>dolorer</a:t>
            </a:r>
            <a:r>
              <a:rPr lang="hu-HU" dirty="0"/>
              <a:t> </a:t>
            </a:r>
            <a:r>
              <a:rPr lang="hu-HU" dirty="0" err="1"/>
              <a:t>chitatiunt</a:t>
            </a:r>
            <a:r>
              <a:rPr lang="hu-HU" dirty="0"/>
              <a:t> </a:t>
            </a:r>
            <a:r>
              <a:rPr lang="hu-HU" dirty="0" err="1"/>
              <a:t>ommolo</a:t>
            </a:r>
            <a:r>
              <a:rPr lang="hu-HU" dirty="0"/>
              <a:t> </a:t>
            </a:r>
            <a:r>
              <a:rPr lang="hu-HU" dirty="0" err="1"/>
              <a:t>tet</a:t>
            </a:r>
            <a:r>
              <a:rPr lang="hu-HU" dirty="0"/>
              <a:t> </a:t>
            </a:r>
            <a:r>
              <a:rPr lang="hu-HU" dirty="0" err="1"/>
              <a:t>asit</a:t>
            </a:r>
            <a:r>
              <a:rPr lang="hu-HU" dirty="0"/>
              <a:t> </a:t>
            </a:r>
            <a:r>
              <a:rPr lang="hu-HU" dirty="0" err="1"/>
              <a:t>facerch</a:t>
            </a:r>
            <a:r>
              <a:rPr lang="hu-HU" dirty="0"/>
              <a:t> </a:t>
            </a:r>
            <a:r>
              <a:rPr lang="hu-HU" dirty="0" err="1"/>
              <a:t>ictorit</a:t>
            </a:r>
            <a:r>
              <a:rPr lang="hu-HU" dirty="0"/>
              <a:t> </a:t>
            </a:r>
            <a:r>
              <a:rPr lang="hu-HU" dirty="0" err="1"/>
              <a:t>volorume</a:t>
            </a:r>
            <a:r>
              <a:rPr lang="hu-HU" dirty="0"/>
              <a:t> </a:t>
            </a:r>
            <a:r>
              <a:rPr lang="hu-HU" dirty="0" err="1"/>
              <a:t>ea</a:t>
            </a:r>
            <a:r>
              <a:rPr lang="hu-HU" dirty="0"/>
              <a:t> </a:t>
            </a:r>
            <a:r>
              <a:rPr lang="hu-HU" dirty="0" err="1"/>
              <a:t>vernat</a:t>
            </a:r>
            <a:r>
              <a:rPr lang="hu-HU" dirty="0"/>
              <a:t> </a:t>
            </a:r>
            <a:r>
              <a:rPr lang="hu-HU"/>
              <a:t>la vero.</a:t>
            </a:r>
            <a:endParaRPr lang="hu-HU" dirty="0"/>
          </a:p>
          <a:p>
            <a:pPr lvl="1"/>
            <a:r>
              <a:rPr lang="hu-HU" dirty="0" err="1"/>
              <a:t>Uptum</a:t>
            </a:r>
            <a:r>
              <a:rPr lang="hu-HU" dirty="0"/>
              <a:t> </a:t>
            </a:r>
            <a:r>
              <a:rPr lang="hu-HU" dirty="0" err="1"/>
              <a:t>iduciundam</a:t>
            </a:r>
            <a:r>
              <a:rPr lang="hu-HU" dirty="0"/>
              <a:t> </a:t>
            </a:r>
            <a:r>
              <a:rPr lang="hu-HU" dirty="0" err="1"/>
              <a:t>quam</a:t>
            </a:r>
            <a:r>
              <a:rPr lang="hu-HU" dirty="0"/>
              <a:t>, </a:t>
            </a:r>
            <a:r>
              <a:rPr lang="hu-HU" dirty="0" err="1"/>
              <a:t>inumquas</a:t>
            </a:r>
            <a:r>
              <a:rPr lang="hu-HU" dirty="0"/>
              <a:t> </a:t>
            </a:r>
            <a:r>
              <a:rPr lang="hu-HU" dirty="0" err="1"/>
              <a:t>etur</a:t>
            </a:r>
            <a:r>
              <a:rPr lang="hu-HU" dirty="0"/>
              <a:t>, </a:t>
            </a:r>
            <a:r>
              <a:rPr lang="hu-HU" dirty="0" err="1"/>
              <a:t>odipsam</a:t>
            </a:r>
            <a:r>
              <a:rPr lang="hu-HU" dirty="0"/>
              <a:t> </a:t>
            </a:r>
            <a:r>
              <a:rPr lang="hu-HU" dirty="0" err="1"/>
              <a:t>rectentus</a:t>
            </a:r>
            <a:r>
              <a:rPr lang="hu-HU" dirty="0"/>
              <a:t>, </a:t>
            </a:r>
            <a:r>
              <a:rPr lang="hu-HU" dirty="0" err="1"/>
              <a:t>nim</a:t>
            </a:r>
            <a:r>
              <a:rPr lang="hu-HU" dirty="0"/>
              <a:t> </a:t>
            </a:r>
            <a:r>
              <a:rPr lang="hu-HU" dirty="0" err="1"/>
              <a:t>venia</a:t>
            </a:r>
            <a:r>
              <a:rPr lang="hu-HU" dirty="0"/>
              <a:t> </a:t>
            </a:r>
            <a:r>
              <a:rPr lang="hu-HU" dirty="0" err="1"/>
              <a:t>sequis</a:t>
            </a:r>
            <a:r>
              <a:rPr lang="hu-HU" dirty="0"/>
              <a:t> </a:t>
            </a:r>
            <a:r>
              <a:rPr lang="hu-HU" dirty="0" err="1"/>
              <a:t>velestiasi</a:t>
            </a:r>
            <a:r>
              <a:rPr lang="hu-HU" dirty="0"/>
              <a:t> </a:t>
            </a:r>
            <a:r>
              <a:rPr lang="hu-HU" dirty="0" err="1"/>
              <a:t>quam</a:t>
            </a:r>
            <a:r>
              <a:rPr lang="hu-HU" dirty="0"/>
              <a:t>, </a:t>
            </a:r>
            <a:r>
              <a:rPr lang="hu-HU" dirty="0" err="1"/>
              <a:t>corestis</a:t>
            </a:r>
            <a:r>
              <a:rPr lang="hu-HU" dirty="0"/>
              <a:t> </a:t>
            </a:r>
            <a:r>
              <a:rPr lang="hu-HU" dirty="0" err="1"/>
              <a:t>sam</a:t>
            </a:r>
            <a:r>
              <a:rPr lang="hu-HU" dirty="0"/>
              <a:t> </a:t>
            </a:r>
            <a:r>
              <a:rPr lang="hu-HU" dirty="0" err="1"/>
              <a:t>exeri</a:t>
            </a:r>
            <a:r>
              <a:rPr lang="hu-HU" dirty="0"/>
              <a:t> </a:t>
            </a:r>
            <a:r>
              <a:rPr lang="hu-HU" dirty="0" err="1"/>
              <a:t>doluptio</a:t>
            </a:r>
            <a:r>
              <a:rPr lang="hu-HU" dirty="0"/>
              <a:t> </a:t>
            </a:r>
            <a:r>
              <a:rPr lang="hu-HU" dirty="0" err="1"/>
              <a:t>volendis</a:t>
            </a:r>
            <a:r>
              <a:rPr lang="hu-HU" dirty="0"/>
              <a:t> </a:t>
            </a:r>
            <a:r>
              <a:rPr lang="hu-HU" dirty="0" err="1"/>
              <a:t>etur</a:t>
            </a:r>
            <a:r>
              <a:rPr lang="hu-HU" dirty="0"/>
              <a:t> </a:t>
            </a:r>
            <a:r>
              <a:rPr lang="hu-HU" dirty="0" err="1"/>
              <a:t>aditiae</a:t>
            </a:r>
            <a:r>
              <a:rPr lang="hu-HU" dirty="0"/>
              <a:t> </a:t>
            </a:r>
            <a:r>
              <a:rPr lang="hu-HU" dirty="0" err="1"/>
              <a:t>dolupta</a:t>
            </a:r>
            <a:r>
              <a:rPr lang="hu-HU" dirty="0"/>
              <a:t> </a:t>
            </a:r>
            <a:r>
              <a:rPr lang="hu-HU" dirty="0" err="1"/>
              <a:t>velliquam</a:t>
            </a:r>
            <a:r>
              <a:rPr lang="hu-HU" dirty="0"/>
              <a:t>, </a:t>
            </a:r>
            <a:r>
              <a:rPr lang="hu-HU" dirty="0" err="1"/>
              <a:t>apis</a:t>
            </a:r>
            <a:r>
              <a:rPr lang="hu-HU" dirty="0"/>
              <a:t> </a:t>
            </a:r>
            <a:r>
              <a:rPr lang="hu-HU" dirty="0" err="1"/>
              <a:t>ant</a:t>
            </a:r>
            <a:r>
              <a:rPr lang="hu-HU" dirty="0"/>
              <a:t> </a:t>
            </a:r>
            <a:r>
              <a:rPr lang="hu-HU" dirty="0" err="1"/>
              <a:t>enia</a:t>
            </a:r>
            <a:r>
              <a:rPr lang="hu-HU" dirty="0"/>
              <a:t>.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1232000" y="6422572"/>
            <a:ext cx="540000" cy="288000"/>
          </a:xfrm>
        </p:spPr>
        <p:txBody>
          <a:bodyPr anchor="t"/>
          <a:lstStyle>
            <a:lvl1pPr>
              <a:defRPr sz="1250" b="1">
                <a:latin typeface="PF BeauSans Pro" panose="02000500000000020004" pitchFamily="2" charset="0"/>
              </a:defRPr>
            </a:lvl1pPr>
          </a:lstStyle>
          <a:p>
            <a:fld id="{7E9277E2-39C6-4D3A-8B83-643B4C9CEFB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13" hasCustomPrompt="1"/>
          </p:nvPr>
        </p:nvSpPr>
        <p:spPr>
          <a:xfrm>
            <a:off x="6912000" y="6422572"/>
            <a:ext cx="4320000" cy="288000"/>
          </a:xfr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900" cap="all" baseline="0">
                <a:solidFill>
                  <a:srgbClr val="6D6E6F"/>
                </a:solidFill>
              </a:defRPr>
            </a:lvl1pPr>
          </a:lstStyle>
          <a:p>
            <a:r>
              <a:rPr lang="hu-HU" sz="900" b="0" cap="all" baseline="0" dirty="0" err="1">
                <a:latin typeface="PF BeauSans Pro" panose="02000500000000020004" pitchFamily="2" charset="0"/>
              </a:rPr>
              <a:t>Presentation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title</a:t>
            </a:r>
            <a:br>
              <a:rPr lang="hu-HU" sz="900" b="0" cap="all" baseline="0" dirty="0">
                <a:latin typeface="PF BeauSans Pro" panose="02000500000000020004" pitchFamily="2" charset="0"/>
              </a:rPr>
            </a:br>
            <a:r>
              <a:rPr lang="hu-HU" sz="900" b="0" cap="all" baseline="0" dirty="0" err="1">
                <a:latin typeface="PF BeauSans Pro" panose="02000500000000020004" pitchFamily="2" charset="0"/>
              </a:rPr>
              <a:t>up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to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two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lines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without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the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use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of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hyphens</a:t>
            </a:r>
            <a:endParaRPr lang="hu-HU" sz="900" b="0" cap="all" baseline="0" dirty="0">
              <a:latin typeface="PF BeauSans Pro" panose="02000500000000020004" pitchFamily="2" charset="0"/>
            </a:endParaRPr>
          </a:p>
        </p:txBody>
      </p:sp>
      <p:cxnSp>
        <p:nvCxnSpPr>
          <p:cNvPr id="14" name="Egyenes összekötő 13"/>
          <p:cNvCxnSpPr/>
          <p:nvPr userDrawn="1"/>
        </p:nvCxnSpPr>
        <p:spPr>
          <a:xfrm>
            <a:off x="11338960" y="6264000"/>
            <a:ext cx="288000" cy="0"/>
          </a:xfrm>
          <a:prstGeom prst="line">
            <a:avLst/>
          </a:prstGeom>
          <a:ln w="44450" cap="rnd">
            <a:solidFill>
              <a:srgbClr val="ECA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 userDrawn="1"/>
        </p:nvCxnSpPr>
        <p:spPr>
          <a:xfrm>
            <a:off x="1548000" y="540000"/>
            <a:ext cx="288000" cy="0"/>
          </a:xfrm>
          <a:prstGeom prst="line">
            <a:avLst/>
          </a:prstGeom>
          <a:ln w="44450" cap="rnd">
            <a:solidFill>
              <a:srgbClr val="ECA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394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_slide_2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440000" y="684000"/>
            <a:ext cx="9000000" cy="900000"/>
          </a:xfrm>
        </p:spPr>
        <p:txBody>
          <a:bodyPr anchor="t">
            <a:noAutofit/>
          </a:bodyPr>
          <a:lstStyle>
            <a:lvl1pPr>
              <a:lnSpc>
                <a:spcPts val="2800"/>
              </a:lnSpc>
              <a:defRPr sz="2400" b="1">
                <a:solidFill>
                  <a:srgbClr val="ECAC31"/>
                </a:solidFill>
                <a:latin typeface="PF BeauSans Pro" panose="02000500000000020004" pitchFamily="2" charset="0"/>
              </a:defRPr>
            </a:lvl1pPr>
          </a:lstStyle>
          <a:p>
            <a:r>
              <a:rPr lang="hu-HU" dirty="0" err="1"/>
              <a:t>To</a:t>
            </a:r>
            <a:r>
              <a:rPr lang="hu-HU" dirty="0"/>
              <a:t> il </a:t>
            </a:r>
            <a:r>
              <a:rPr lang="hu-HU" dirty="0" err="1"/>
              <a:t>inum</a:t>
            </a:r>
            <a:r>
              <a:rPr lang="hu-HU" dirty="0"/>
              <a:t> </a:t>
            </a:r>
            <a:r>
              <a:rPr lang="hu-HU" dirty="0" err="1"/>
              <a:t>fugit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volorpore</a:t>
            </a:r>
            <a:r>
              <a:rPr lang="hu-HU" dirty="0"/>
              <a:t>, út </a:t>
            </a:r>
            <a:r>
              <a:rPr lang="hu-HU" dirty="0" err="1"/>
              <a:t>lab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poriore</a:t>
            </a:r>
            <a:r>
              <a:rPr lang="hu-HU" dirty="0"/>
              <a:t> </a:t>
            </a:r>
            <a:r>
              <a:rPr lang="hu-HU" dirty="0" err="1"/>
              <a:t>qatunvent</a:t>
            </a:r>
            <a:br>
              <a:rPr lang="hu-HU" dirty="0"/>
            </a:b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liquam</a:t>
            </a:r>
            <a:r>
              <a:rPr lang="hu-HU" dirty="0"/>
              <a:t> am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moluotatur</a:t>
            </a:r>
            <a:r>
              <a:rPr lang="hu-HU" dirty="0"/>
              <a:t> </a:t>
            </a:r>
            <a:r>
              <a:rPr lang="hu-HU" dirty="0" err="1"/>
              <a:t>simpore</a:t>
            </a:r>
            <a:r>
              <a:rPr lang="hu-HU" dirty="0"/>
              <a:t> </a:t>
            </a:r>
            <a:r>
              <a:rPr lang="hu-HU" dirty="0" err="1"/>
              <a:t>volore</a:t>
            </a:r>
            <a:r>
              <a:rPr lang="hu-HU" dirty="0"/>
              <a:t> </a:t>
            </a:r>
            <a:r>
              <a:rPr lang="hu-HU" dirty="0" err="1"/>
              <a:t>eum</a:t>
            </a:r>
            <a:r>
              <a:rPr lang="hu-HU" dirty="0"/>
              <a:t> fuga. 1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1440000" y="1656000"/>
            <a:ext cx="9000000" cy="3960000"/>
          </a:xfrm>
        </p:spPr>
        <p:txBody>
          <a:bodyPr numCol="2" spcCol="360000">
            <a:noAutofit/>
          </a:bodyPr>
          <a:lstStyle>
            <a:lvl1pPr marL="0" indent="0">
              <a:lnSpc>
                <a:spcPts val="2200"/>
              </a:lnSpc>
              <a:spcBef>
                <a:spcPts val="2200"/>
              </a:spcBef>
              <a:buNone/>
              <a:defRPr sz="1800" baseline="0"/>
            </a:lvl1pPr>
            <a:lvl2pPr marL="0" indent="0">
              <a:lnSpc>
                <a:spcPts val="2200"/>
              </a:lnSpc>
              <a:spcBef>
                <a:spcPts val="2200"/>
              </a:spcBef>
              <a:buNone/>
              <a:defRPr sz="1600"/>
            </a:lvl2pPr>
          </a:lstStyle>
          <a:p>
            <a:pPr lvl="0"/>
            <a:r>
              <a:rPr lang="hu-HU" dirty="0" err="1"/>
              <a:t>To</a:t>
            </a:r>
            <a:r>
              <a:rPr lang="hu-HU" dirty="0"/>
              <a:t> il </a:t>
            </a:r>
            <a:r>
              <a:rPr lang="hu-HU" dirty="0" err="1"/>
              <a:t>inum</a:t>
            </a:r>
            <a:r>
              <a:rPr lang="hu-HU" dirty="0"/>
              <a:t> </a:t>
            </a:r>
            <a:r>
              <a:rPr lang="hu-HU" dirty="0" err="1"/>
              <a:t>fugit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volorpore</a:t>
            </a:r>
            <a:r>
              <a:rPr lang="hu-HU" dirty="0"/>
              <a:t>,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lab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poriore</a:t>
            </a:r>
            <a:r>
              <a:rPr lang="hu-HU" dirty="0"/>
              <a:t> </a:t>
            </a:r>
            <a:r>
              <a:rPr lang="hu-HU" dirty="0" err="1"/>
              <a:t>rrovid</a:t>
            </a:r>
            <a:r>
              <a:rPr lang="hu-HU" dirty="0"/>
              <a:t> </a:t>
            </a:r>
            <a:r>
              <a:rPr lang="hu-HU" dirty="0" err="1"/>
              <a:t>quist</a:t>
            </a:r>
            <a:r>
              <a:rPr lang="hu-HU" dirty="0"/>
              <a:t> </a:t>
            </a:r>
            <a:r>
              <a:rPr lang="hu-HU" dirty="0" err="1"/>
              <a:t>ium</a:t>
            </a:r>
            <a:r>
              <a:rPr lang="hu-HU" dirty="0"/>
              <a:t> </a:t>
            </a:r>
            <a:r>
              <a:rPr lang="hu-HU" dirty="0" err="1"/>
              <a:t>autem</a:t>
            </a:r>
            <a:r>
              <a:rPr lang="hu-HU" dirty="0"/>
              <a:t> </a:t>
            </a:r>
            <a:r>
              <a:rPr lang="hu-HU" dirty="0" err="1"/>
              <a:t>quatinvent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liquam</a:t>
            </a:r>
            <a:r>
              <a:rPr lang="hu-HU" dirty="0"/>
              <a:t> am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moluptatur</a:t>
            </a:r>
            <a:r>
              <a:rPr lang="hu-HU" dirty="0"/>
              <a:t> </a:t>
            </a:r>
            <a:r>
              <a:rPr lang="hu-HU" dirty="0" err="1"/>
              <a:t>simpore</a:t>
            </a:r>
            <a:r>
              <a:rPr lang="hu-HU" dirty="0"/>
              <a:t> </a:t>
            </a:r>
            <a:r>
              <a:rPr lang="hu-HU" dirty="0" err="1"/>
              <a:t>volore</a:t>
            </a:r>
            <a:r>
              <a:rPr lang="hu-HU" dirty="0"/>
              <a:t> </a:t>
            </a:r>
            <a:r>
              <a:rPr lang="hu-HU" dirty="0" err="1"/>
              <a:t>eum</a:t>
            </a:r>
            <a:r>
              <a:rPr lang="hu-HU" dirty="0"/>
              <a:t> fuga. </a:t>
            </a:r>
            <a:r>
              <a:rPr lang="hu-HU" dirty="0" err="1"/>
              <a:t>Facerum</a:t>
            </a:r>
            <a:r>
              <a:rPr lang="hu-HU" dirty="0"/>
              <a:t> </a:t>
            </a:r>
            <a:r>
              <a:rPr lang="hu-HU" dirty="0" err="1"/>
              <a:t>intemol</a:t>
            </a:r>
            <a:r>
              <a:rPr lang="hu-HU" dirty="0"/>
              <a:t> </a:t>
            </a:r>
            <a:r>
              <a:rPr lang="hu-HU" dirty="0" err="1"/>
              <a:t>uptasped</a:t>
            </a:r>
            <a:r>
              <a:rPr lang="hu-HU" dirty="0"/>
              <a:t> </a:t>
            </a:r>
            <a:r>
              <a:rPr lang="hu-HU" dirty="0" err="1"/>
              <a:t>quias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rentias</a:t>
            </a:r>
            <a:r>
              <a:rPr lang="hu-HU" dirty="0"/>
              <a:t> </a:t>
            </a:r>
            <a:r>
              <a:rPr lang="hu-HU" dirty="0" err="1"/>
              <a:t>sinihitaquo</a:t>
            </a:r>
            <a:r>
              <a:rPr lang="hu-HU" dirty="0"/>
              <a:t> </a:t>
            </a:r>
            <a:r>
              <a:rPr lang="hu-HU" dirty="0" err="1"/>
              <a:t>erum</a:t>
            </a:r>
            <a:r>
              <a:rPr lang="hu-HU" dirty="0"/>
              <a:t> fuga. Est</a:t>
            </a:r>
            <a:r>
              <a:rPr lang="hu-HU"/>
              <a:t>, venditio.</a:t>
            </a:r>
            <a:endParaRPr lang="hu-HU" dirty="0"/>
          </a:p>
          <a:p>
            <a:pPr lvl="1"/>
            <a:r>
              <a:rPr lang="hu-HU" dirty="0" err="1"/>
              <a:t>Totas</a:t>
            </a:r>
            <a:r>
              <a:rPr lang="hu-HU" dirty="0"/>
              <a:t> </a:t>
            </a:r>
            <a:r>
              <a:rPr lang="hu-HU" dirty="0" err="1"/>
              <a:t>aris</a:t>
            </a:r>
            <a:r>
              <a:rPr lang="hu-HU" dirty="0"/>
              <a:t> </a:t>
            </a:r>
            <a:r>
              <a:rPr lang="hu-HU" dirty="0" err="1"/>
              <a:t>nonest</a:t>
            </a:r>
            <a:r>
              <a:rPr lang="hu-HU" dirty="0"/>
              <a:t>, sum </a:t>
            </a:r>
            <a:r>
              <a:rPr lang="hu-HU" dirty="0" err="1"/>
              <a:t>adi</a:t>
            </a:r>
            <a:r>
              <a:rPr lang="hu-HU" dirty="0"/>
              <a:t> </a:t>
            </a:r>
            <a:r>
              <a:rPr lang="hu-HU" dirty="0" err="1"/>
              <a:t>dolore</a:t>
            </a:r>
            <a:r>
              <a:rPr lang="hu-HU" dirty="0"/>
              <a:t>, </a:t>
            </a:r>
            <a:r>
              <a:rPr lang="hu-HU" dirty="0" err="1"/>
              <a:t>venti</a:t>
            </a:r>
            <a:r>
              <a:rPr lang="hu-HU" dirty="0"/>
              <a:t> </a:t>
            </a:r>
            <a:r>
              <a:rPr lang="hu-HU" dirty="0" err="1"/>
              <a:t>dolorume</a:t>
            </a:r>
            <a:r>
              <a:rPr lang="hu-HU" dirty="0"/>
              <a:t> re, </a:t>
            </a:r>
            <a:r>
              <a:rPr lang="hu-HU" dirty="0" err="1"/>
              <a:t>acest</a:t>
            </a:r>
            <a:r>
              <a:rPr lang="hu-HU" dirty="0"/>
              <a:t>, </a:t>
            </a:r>
            <a:r>
              <a:rPr lang="hu-HU" dirty="0" err="1"/>
              <a:t>cus</a:t>
            </a:r>
            <a:r>
              <a:rPr lang="hu-HU" dirty="0"/>
              <a:t> </a:t>
            </a:r>
            <a:r>
              <a:rPr lang="hu-HU" dirty="0" err="1"/>
              <a:t>moluptatatia</a:t>
            </a:r>
            <a:r>
              <a:rPr lang="hu-HU" dirty="0"/>
              <a:t> </a:t>
            </a:r>
            <a:r>
              <a:rPr lang="hu-HU" dirty="0" err="1"/>
              <a:t>doluptas</a:t>
            </a:r>
            <a:r>
              <a:rPr lang="hu-HU" dirty="0"/>
              <a:t> et, </a:t>
            </a:r>
            <a:r>
              <a:rPr lang="hu-HU" dirty="0" err="1"/>
              <a:t>odi</a:t>
            </a:r>
            <a:r>
              <a:rPr lang="hu-HU" dirty="0"/>
              <a:t> </a:t>
            </a:r>
            <a:r>
              <a:rPr lang="hu-HU" dirty="0" err="1"/>
              <a:t>quae</a:t>
            </a:r>
            <a:r>
              <a:rPr lang="hu-HU" dirty="0"/>
              <a:t> </a:t>
            </a:r>
            <a:r>
              <a:rPr lang="hu-HU" dirty="0" err="1"/>
              <a:t>sinctiusam</a:t>
            </a:r>
            <a:r>
              <a:rPr lang="hu-HU" dirty="0"/>
              <a:t> </a:t>
            </a:r>
            <a:r>
              <a:rPr lang="hu-HU" dirty="0" err="1"/>
              <a:t>que</a:t>
            </a:r>
            <a:r>
              <a:rPr lang="hu-HU" dirty="0"/>
              <a:t> </a:t>
            </a:r>
            <a:r>
              <a:rPr lang="hu-HU" dirty="0" err="1"/>
              <a:t>disime</a:t>
            </a:r>
            <a:r>
              <a:rPr lang="hu-HU" dirty="0"/>
              <a:t> </a:t>
            </a:r>
            <a:r>
              <a:rPr lang="hu-HU" dirty="0" err="1"/>
              <a:t>volupitiur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mi, </a:t>
            </a:r>
            <a:r>
              <a:rPr lang="hu-HU" dirty="0" err="1"/>
              <a:t>si</a:t>
            </a:r>
            <a:r>
              <a:rPr lang="hu-HU" dirty="0"/>
              <a:t> </a:t>
            </a:r>
            <a:r>
              <a:rPr lang="hu-HU" dirty="0" err="1"/>
              <a:t>seque</a:t>
            </a:r>
            <a:r>
              <a:rPr lang="hu-HU" dirty="0"/>
              <a:t> </a:t>
            </a:r>
            <a:r>
              <a:rPr lang="hu-HU" dirty="0" err="1"/>
              <a:t>mo</a:t>
            </a:r>
            <a:r>
              <a:rPr lang="hu-HU" dirty="0"/>
              <a:t> </a:t>
            </a:r>
            <a:r>
              <a:rPr lang="hu-HU" dirty="0" err="1"/>
              <a:t>vendel</a:t>
            </a:r>
            <a:r>
              <a:rPr lang="hu-HU" dirty="0"/>
              <a:t> </a:t>
            </a:r>
            <a:r>
              <a:rPr lang="hu-HU" dirty="0" err="1"/>
              <a:t>imagnis</a:t>
            </a:r>
            <a:r>
              <a:rPr lang="hu-HU" dirty="0"/>
              <a:t> </a:t>
            </a:r>
            <a:r>
              <a:rPr lang="hu-HU" dirty="0" err="1"/>
              <a:t>enestias</a:t>
            </a:r>
            <a:r>
              <a:rPr lang="hu-HU" dirty="0"/>
              <a:t> </a:t>
            </a:r>
            <a:r>
              <a:rPr lang="hu-HU" dirty="0" err="1"/>
              <a:t>escimint</a:t>
            </a:r>
            <a:r>
              <a:rPr lang="hu-HU" dirty="0"/>
              <a:t> </a:t>
            </a:r>
            <a:r>
              <a:rPr lang="hu-HU" dirty="0" err="1"/>
              <a:t>vollit</a:t>
            </a:r>
            <a:r>
              <a:rPr lang="hu-HU" dirty="0"/>
              <a:t> </a:t>
            </a:r>
            <a:r>
              <a:rPr lang="hu-HU" dirty="0" err="1"/>
              <a:t>ute</a:t>
            </a:r>
            <a:r>
              <a:rPr lang="hu-HU" dirty="0"/>
              <a:t> </a:t>
            </a:r>
            <a:r>
              <a:rPr lang="hu-HU" dirty="0" err="1"/>
              <a:t>maximporibus</a:t>
            </a:r>
            <a:r>
              <a:rPr lang="hu-HU" dirty="0"/>
              <a:t> </a:t>
            </a:r>
            <a:r>
              <a:rPr lang="hu-HU" dirty="0" err="1"/>
              <a:t>evenet</a:t>
            </a:r>
            <a:r>
              <a:rPr lang="hu-HU" dirty="0"/>
              <a:t> </a:t>
            </a:r>
            <a:r>
              <a:rPr lang="hu-HU" dirty="0" err="1"/>
              <a:t>imus</a:t>
            </a:r>
            <a:r>
              <a:rPr lang="hu-HU" dirty="0"/>
              <a:t>,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fugiatior</a:t>
            </a:r>
            <a:r>
              <a:rPr lang="hu-HU" dirty="0"/>
              <a:t> </a:t>
            </a:r>
            <a:r>
              <a:rPr lang="hu-HU" dirty="0" err="1"/>
              <a:t>repedis</a:t>
            </a:r>
            <a:r>
              <a:rPr lang="hu-HU" dirty="0"/>
              <a:t> </a:t>
            </a:r>
            <a:r>
              <a:rPr lang="hu-HU" dirty="0" err="1"/>
              <a:t>cimolorum</a:t>
            </a:r>
            <a:r>
              <a:rPr lang="hu-HU" dirty="0"/>
              <a:t> </a:t>
            </a:r>
            <a:r>
              <a:rPr lang="hu-HU" dirty="0" err="1"/>
              <a:t>ilis</a:t>
            </a:r>
            <a:r>
              <a:rPr lang="hu-HU" dirty="0"/>
              <a:t> </a:t>
            </a:r>
            <a:r>
              <a:rPr lang="hu-HU" dirty="0" err="1"/>
              <a:t>doluptae</a:t>
            </a:r>
            <a:r>
              <a:rPr lang="hu-HU" dirty="0"/>
              <a:t> </a:t>
            </a:r>
            <a:r>
              <a:rPr lang="hu-HU" dirty="0" err="1"/>
              <a:t>que</a:t>
            </a:r>
            <a:r>
              <a:rPr lang="hu-HU" dirty="0"/>
              <a:t> ad </a:t>
            </a:r>
            <a:r>
              <a:rPr lang="hu-HU" dirty="0" err="1"/>
              <a:t>molorep</a:t>
            </a:r>
            <a:r>
              <a:rPr lang="hu-HU" dirty="0"/>
              <a:t> </a:t>
            </a:r>
            <a:r>
              <a:rPr lang="hu-HU" dirty="0" err="1"/>
              <a:t>taturist</a:t>
            </a:r>
            <a:r>
              <a:rPr lang="hu-HU" dirty="0"/>
              <a:t> </a:t>
            </a:r>
            <a:r>
              <a:rPr lang="hu-HU" dirty="0" err="1"/>
              <a:t>aute</a:t>
            </a:r>
            <a:r>
              <a:rPr lang="hu-HU" dirty="0"/>
              <a:t> </a:t>
            </a:r>
            <a:r>
              <a:rPr lang="hu-HU" dirty="0" err="1"/>
              <a:t>vit</a:t>
            </a:r>
            <a:r>
              <a:rPr lang="hu-HU" dirty="0"/>
              <a:t>,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. </a:t>
            </a:r>
            <a:r>
              <a:rPr lang="hu-HU" dirty="0" err="1"/>
              <a:t>Hilibus</a:t>
            </a:r>
            <a:r>
              <a:rPr lang="hu-HU" dirty="0"/>
              <a:t> </a:t>
            </a:r>
            <a:r>
              <a:rPr lang="hu-HU" dirty="0" err="1"/>
              <a:t>eriorecatum</a:t>
            </a:r>
            <a:r>
              <a:rPr lang="hu-HU" dirty="0"/>
              <a:t> </a:t>
            </a:r>
            <a:r>
              <a:rPr lang="hu-HU" dirty="0" err="1"/>
              <a:t>eum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erorisimint</a:t>
            </a:r>
            <a:r>
              <a:rPr lang="hu-HU" dirty="0"/>
              <a:t> </a:t>
            </a:r>
            <a:r>
              <a:rPr lang="hu-HU" dirty="0" err="1"/>
              <a:t>quia</a:t>
            </a:r>
            <a:r>
              <a:rPr lang="hu-HU" dirty="0"/>
              <a:t> </a:t>
            </a:r>
            <a:r>
              <a:rPr lang="hu-HU" dirty="0" err="1"/>
              <a:t>pediti</a:t>
            </a:r>
            <a:r>
              <a:rPr lang="hu-HU" dirty="0"/>
              <a:t> </a:t>
            </a:r>
            <a:r>
              <a:rPr lang="hu-HU" dirty="0" err="1"/>
              <a:t>doloreiciis</a:t>
            </a:r>
            <a:r>
              <a:rPr lang="hu-HU" dirty="0"/>
              <a:t> </a:t>
            </a:r>
            <a:r>
              <a:rPr lang="hu-HU" dirty="0" err="1"/>
              <a:t>pra</a:t>
            </a:r>
            <a:r>
              <a:rPr lang="hu-HU" dirty="0"/>
              <a:t> </a:t>
            </a:r>
            <a:r>
              <a:rPr lang="hu-HU" dirty="0" err="1"/>
              <a:t>dolorum</a:t>
            </a:r>
            <a:r>
              <a:rPr lang="hu-HU" dirty="0"/>
              <a:t> </a:t>
            </a:r>
            <a:r>
              <a:rPr lang="hu-HU" dirty="0" err="1"/>
              <a:t>que</a:t>
            </a:r>
            <a:r>
              <a:rPr lang="hu-HU" dirty="0"/>
              <a:t> </a:t>
            </a:r>
            <a:r>
              <a:rPr lang="hu-HU" dirty="0" err="1"/>
              <a:t>praturibus</a:t>
            </a:r>
            <a:r>
              <a:rPr lang="hu-HU" dirty="0"/>
              <a:t> </a:t>
            </a:r>
            <a:r>
              <a:rPr lang="hu-HU" dirty="0" err="1"/>
              <a:t>doluptius</a:t>
            </a:r>
            <a:r>
              <a:rPr lang="hu-HU" dirty="0"/>
              <a:t> </a:t>
            </a:r>
            <a:r>
              <a:rPr lang="hu-HU" dirty="0" err="1"/>
              <a:t>volum</a:t>
            </a:r>
            <a:r>
              <a:rPr lang="hu-HU" dirty="0"/>
              <a:t> </a:t>
            </a:r>
            <a:r>
              <a:rPr lang="hu-HU" dirty="0" err="1"/>
              <a:t>elecaturio</a:t>
            </a:r>
            <a:r>
              <a:rPr lang="hu-HU" dirty="0"/>
              <a:t>.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mo</a:t>
            </a:r>
            <a:r>
              <a:rPr lang="hu-HU" dirty="0"/>
              <a:t> </a:t>
            </a:r>
            <a:r>
              <a:rPr lang="hu-HU" dirty="0" err="1"/>
              <a:t>beruptas</a:t>
            </a:r>
            <a:r>
              <a:rPr lang="hu-HU" dirty="0"/>
              <a:t> </a:t>
            </a:r>
            <a:r>
              <a:rPr lang="hu-HU" dirty="0" err="1"/>
              <a:t>eici</a:t>
            </a:r>
            <a:r>
              <a:rPr lang="hu-HU" dirty="0"/>
              <a:t> </a:t>
            </a:r>
            <a:r>
              <a:rPr lang="hu-HU" dirty="0" err="1"/>
              <a:t>omnis</a:t>
            </a:r>
            <a:r>
              <a:rPr lang="hu-HU" dirty="0"/>
              <a:t> </a:t>
            </a:r>
            <a:r>
              <a:rPr lang="hu-HU" dirty="0" err="1"/>
              <a:t>dolorer</a:t>
            </a:r>
            <a:r>
              <a:rPr lang="hu-HU" dirty="0"/>
              <a:t> </a:t>
            </a:r>
            <a:r>
              <a:rPr lang="hu-HU" dirty="0" err="1"/>
              <a:t>chitatiunt</a:t>
            </a:r>
            <a:r>
              <a:rPr lang="hu-HU" dirty="0"/>
              <a:t> </a:t>
            </a:r>
            <a:r>
              <a:rPr lang="hu-HU" dirty="0" err="1"/>
              <a:t>ommolo</a:t>
            </a:r>
            <a:r>
              <a:rPr lang="hu-HU" dirty="0"/>
              <a:t> </a:t>
            </a:r>
            <a:r>
              <a:rPr lang="hu-HU" dirty="0" err="1"/>
              <a:t>tet</a:t>
            </a:r>
            <a:r>
              <a:rPr lang="hu-HU" dirty="0"/>
              <a:t> </a:t>
            </a:r>
            <a:r>
              <a:rPr lang="hu-HU" dirty="0" err="1"/>
              <a:t>asit</a:t>
            </a:r>
            <a:r>
              <a:rPr lang="hu-HU" dirty="0"/>
              <a:t> </a:t>
            </a:r>
            <a:r>
              <a:rPr lang="hu-HU" dirty="0" err="1"/>
              <a:t>facerch</a:t>
            </a:r>
            <a:r>
              <a:rPr lang="hu-HU" dirty="0"/>
              <a:t> </a:t>
            </a:r>
            <a:r>
              <a:rPr lang="hu-HU" dirty="0" err="1"/>
              <a:t>ictorit</a:t>
            </a:r>
            <a:r>
              <a:rPr lang="hu-HU" dirty="0"/>
              <a:t> </a:t>
            </a:r>
            <a:r>
              <a:rPr lang="hu-HU" dirty="0" err="1"/>
              <a:t>volorume</a:t>
            </a:r>
            <a:r>
              <a:rPr lang="hu-HU" dirty="0"/>
              <a:t> </a:t>
            </a:r>
            <a:r>
              <a:rPr lang="hu-HU" dirty="0" err="1"/>
              <a:t>ea</a:t>
            </a:r>
            <a:r>
              <a:rPr lang="hu-HU" dirty="0"/>
              <a:t> </a:t>
            </a:r>
            <a:r>
              <a:rPr lang="hu-HU" dirty="0" err="1"/>
              <a:t>vernat</a:t>
            </a:r>
            <a:r>
              <a:rPr lang="hu-HU" dirty="0"/>
              <a:t> la </a:t>
            </a:r>
            <a:r>
              <a:rPr lang="hu-HU" dirty="0" err="1"/>
              <a:t>vero</a:t>
            </a:r>
            <a:r>
              <a:rPr lang="hu-HU"/>
              <a:t>. Minumet </a:t>
            </a:r>
            <a:r>
              <a:rPr lang="hu-HU" dirty="0" err="1"/>
              <a:t>ersperitium</a:t>
            </a:r>
            <a:r>
              <a:rPr lang="hu-HU" dirty="0"/>
              <a:t> </a:t>
            </a:r>
            <a:r>
              <a:rPr lang="hu-HU" dirty="0" err="1"/>
              <a:t>laborione</a:t>
            </a:r>
            <a:r>
              <a:rPr lang="hu-HU" dirty="0"/>
              <a:t> </a:t>
            </a:r>
            <a:r>
              <a:rPr lang="hu-HU" dirty="0" err="1"/>
              <a:t>nis</a:t>
            </a:r>
            <a:r>
              <a:rPr lang="hu-HU" dirty="0"/>
              <a:t> </a:t>
            </a:r>
            <a:r>
              <a:rPr lang="hu-HU" dirty="0" err="1"/>
              <a:t>quidis</a:t>
            </a:r>
            <a:r>
              <a:rPr lang="hu-HU" dirty="0"/>
              <a:t> </a:t>
            </a:r>
            <a:r>
              <a:rPr lang="hu-HU" dirty="0" err="1"/>
              <a:t>sus</a:t>
            </a:r>
            <a:r>
              <a:rPr lang="hu-HU" dirty="0"/>
              <a:t> </a:t>
            </a:r>
            <a:r>
              <a:rPr lang="hu-HU" dirty="0" err="1"/>
              <a:t>sa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,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consequas</a:t>
            </a:r>
            <a:r>
              <a:rPr lang="hu-HU" dirty="0"/>
              <a:t> ad </a:t>
            </a:r>
            <a:r>
              <a:rPr lang="hu-HU" dirty="0" err="1"/>
              <a:t>quiantibus</a:t>
            </a:r>
            <a:r>
              <a:rPr lang="hu-HU" dirty="0"/>
              <a:t> </a:t>
            </a:r>
            <a:r>
              <a:rPr lang="hu-HU" dirty="0" err="1"/>
              <a:t>eostis</a:t>
            </a:r>
            <a:r>
              <a:rPr lang="hu-HU" dirty="0"/>
              <a:t> </a:t>
            </a:r>
            <a:r>
              <a:rPr lang="hu-HU" dirty="0" err="1"/>
              <a:t>enisi</a:t>
            </a:r>
            <a:r>
              <a:rPr lang="hu-HU" dirty="0"/>
              <a:t> </a:t>
            </a:r>
            <a:r>
              <a:rPr lang="hu-HU" dirty="0" err="1"/>
              <a:t>corati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fugitates</a:t>
            </a:r>
            <a:r>
              <a:rPr lang="hu-HU" dirty="0"/>
              <a:t> </a:t>
            </a:r>
            <a:r>
              <a:rPr lang="hu-HU" err="1"/>
              <a:t>dolupient</a:t>
            </a:r>
            <a:r>
              <a:rPr lang="hu-HU"/>
              <a:t> latis ipsancum quibea nullessum exped es non conserioris dolorion parum fugit landipi tur, accullor.</a:t>
            </a:r>
          </a:p>
          <a:p>
            <a:pPr lvl="1"/>
            <a:r>
              <a:rPr lang="hu-HU"/>
              <a:t>Uptum iduciundam quam, inumquas etur, odipsam rectentus, nim venia sequis velestiasi quam, corestis sam exeri.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1232000" y="6422572"/>
            <a:ext cx="540000" cy="288000"/>
          </a:xfrm>
        </p:spPr>
        <p:txBody>
          <a:bodyPr anchor="t"/>
          <a:lstStyle>
            <a:lvl1pPr>
              <a:defRPr sz="1250" b="1">
                <a:latin typeface="PF BeauSans Pro" panose="02000500000000020004" pitchFamily="2" charset="0"/>
              </a:defRPr>
            </a:lvl1pPr>
          </a:lstStyle>
          <a:p>
            <a:fld id="{7E9277E2-39C6-4D3A-8B83-643B4C9CEFB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13" hasCustomPrompt="1"/>
          </p:nvPr>
        </p:nvSpPr>
        <p:spPr>
          <a:xfrm>
            <a:off x="6912000" y="6422572"/>
            <a:ext cx="4320000" cy="288000"/>
          </a:xfr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900" cap="all" baseline="0">
                <a:solidFill>
                  <a:srgbClr val="6D6E6F"/>
                </a:solidFill>
              </a:defRPr>
            </a:lvl1pPr>
          </a:lstStyle>
          <a:p>
            <a:r>
              <a:rPr lang="hu-HU" sz="900" b="0" cap="all" baseline="0" dirty="0" err="1">
                <a:latin typeface="PF BeauSans Pro" panose="02000500000000020004" pitchFamily="2" charset="0"/>
              </a:rPr>
              <a:t>Presentation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title</a:t>
            </a:r>
            <a:br>
              <a:rPr lang="hu-HU" sz="900" b="0" cap="all" baseline="0" dirty="0">
                <a:latin typeface="PF BeauSans Pro" panose="02000500000000020004" pitchFamily="2" charset="0"/>
              </a:rPr>
            </a:br>
            <a:r>
              <a:rPr lang="hu-HU" sz="900" b="0" cap="all" baseline="0" dirty="0" err="1">
                <a:latin typeface="PF BeauSans Pro" panose="02000500000000020004" pitchFamily="2" charset="0"/>
              </a:rPr>
              <a:t>up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to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two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lines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without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the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use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of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hyphens</a:t>
            </a:r>
            <a:endParaRPr lang="hu-HU" sz="900" b="0" cap="all" baseline="0" dirty="0">
              <a:latin typeface="PF BeauSans Pro" panose="02000500000000020004" pitchFamily="2" charset="0"/>
            </a:endParaRPr>
          </a:p>
        </p:txBody>
      </p:sp>
      <p:cxnSp>
        <p:nvCxnSpPr>
          <p:cNvPr id="14" name="Egyenes összekötő 13"/>
          <p:cNvCxnSpPr/>
          <p:nvPr userDrawn="1"/>
        </p:nvCxnSpPr>
        <p:spPr>
          <a:xfrm>
            <a:off x="11338960" y="6264000"/>
            <a:ext cx="288000" cy="0"/>
          </a:xfrm>
          <a:prstGeom prst="line">
            <a:avLst/>
          </a:prstGeom>
          <a:ln w="44450" cap="rnd">
            <a:solidFill>
              <a:srgbClr val="ECA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 userDrawn="1"/>
        </p:nvCxnSpPr>
        <p:spPr>
          <a:xfrm>
            <a:off x="1548000" y="540000"/>
            <a:ext cx="288000" cy="0"/>
          </a:xfrm>
          <a:prstGeom prst="line">
            <a:avLst/>
          </a:prstGeom>
          <a:ln w="44450" cap="rnd">
            <a:solidFill>
              <a:srgbClr val="ECA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00303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_slide_2_columns_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440000" y="684000"/>
            <a:ext cx="9000000" cy="900000"/>
          </a:xfrm>
        </p:spPr>
        <p:txBody>
          <a:bodyPr anchor="t">
            <a:normAutofit/>
          </a:bodyPr>
          <a:lstStyle>
            <a:lvl1pPr>
              <a:lnSpc>
                <a:spcPts val="2800"/>
              </a:lnSpc>
              <a:defRPr sz="2400" b="1">
                <a:solidFill>
                  <a:srgbClr val="ECAC31"/>
                </a:solidFill>
                <a:latin typeface="PF BeauSans Pro" panose="02000500000000020004" pitchFamily="2" charset="0"/>
              </a:defRPr>
            </a:lvl1pPr>
          </a:lstStyle>
          <a:p>
            <a:r>
              <a:rPr lang="hu-HU" dirty="0" err="1"/>
              <a:t>To</a:t>
            </a:r>
            <a:r>
              <a:rPr lang="hu-HU" dirty="0"/>
              <a:t> il </a:t>
            </a:r>
            <a:r>
              <a:rPr lang="hu-HU" dirty="0" err="1"/>
              <a:t>inum</a:t>
            </a:r>
            <a:r>
              <a:rPr lang="hu-HU" dirty="0"/>
              <a:t> </a:t>
            </a:r>
            <a:r>
              <a:rPr lang="hu-HU" dirty="0" err="1"/>
              <a:t>fugit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volorpore</a:t>
            </a:r>
            <a:r>
              <a:rPr lang="hu-HU" dirty="0"/>
              <a:t>, út </a:t>
            </a:r>
            <a:r>
              <a:rPr lang="hu-HU" dirty="0" err="1"/>
              <a:t>lab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poriore</a:t>
            </a:r>
            <a:r>
              <a:rPr lang="hu-HU" dirty="0"/>
              <a:t> </a:t>
            </a:r>
            <a:r>
              <a:rPr lang="hu-HU" dirty="0" err="1"/>
              <a:t>qatunvent</a:t>
            </a:r>
            <a:br>
              <a:rPr lang="hu-HU" dirty="0"/>
            </a:b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liquam</a:t>
            </a:r>
            <a:r>
              <a:rPr lang="hu-HU" dirty="0"/>
              <a:t> am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moluotatur</a:t>
            </a:r>
            <a:r>
              <a:rPr lang="hu-HU" dirty="0"/>
              <a:t> </a:t>
            </a:r>
            <a:r>
              <a:rPr lang="hu-HU" dirty="0" err="1"/>
              <a:t>simpore</a:t>
            </a:r>
            <a:r>
              <a:rPr lang="hu-HU" dirty="0"/>
              <a:t> </a:t>
            </a:r>
            <a:r>
              <a:rPr lang="hu-HU" dirty="0" err="1"/>
              <a:t>volore</a:t>
            </a:r>
            <a:r>
              <a:rPr lang="hu-HU" dirty="0"/>
              <a:t> </a:t>
            </a:r>
            <a:r>
              <a:rPr lang="hu-HU" dirty="0" err="1"/>
              <a:t>eum</a:t>
            </a:r>
            <a:r>
              <a:rPr lang="hu-HU" dirty="0"/>
              <a:t> fuga. 1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1232000" y="6422572"/>
            <a:ext cx="540000" cy="288000"/>
          </a:xfrm>
        </p:spPr>
        <p:txBody>
          <a:bodyPr anchor="t"/>
          <a:lstStyle>
            <a:lvl1pPr>
              <a:defRPr sz="1250" b="1">
                <a:latin typeface="PF BeauSans Pro" panose="02000500000000020004" pitchFamily="2" charset="0"/>
              </a:defRPr>
            </a:lvl1pPr>
          </a:lstStyle>
          <a:p>
            <a:fld id="{7E9277E2-39C6-4D3A-8B83-643B4C9CEFB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13" hasCustomPrompt="1"/>
          </p:nvPr>
        </p:nvSpPr>
        <p:spPr>
          <a:xfrm>
            <a:off x="6912000" y="6422572"/>
            <a:ext cx="4320000" cy="288000"/>
          </a:xfr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900" cap="all" baseline="0">
                <a:solidFill>
                  <a:srgbClr val="6D6E6F"/>
                </a:solidFill>
              </a:defRPr>
            </a:lvl1pPr>
          </a:lstStyle>
          <a:p>
            <a:r>
              <a:rPr lang="hu-HU" sz="900" b="0" cap="all" baseline="0" dirty="0" err="1">
                <a:latin typeface="PF BeauSans Pro" panose="02000500000000020004" pitchFamily="2" charset="0"/>
              </a:rPr>
              <a:t>Presentation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title</a:t>
            </a:r>
            <a:br>
              <a:rPr lang="hu-HU" sz="900" b="0" cap="all" baseline="0" dirty="0">
                <a:latin typeface="PF BeauSans Pro" panose="02000500000000020004" pitchFamily="2" charset="0"/>
              </a:rPr>
            </a:br>
            <a:r>
              <a:rPr lang="hu-HU" sz="900" b="0" cap="all" baseline="0" dirty="0" err="1">
                <a:latin typeface="PF BeauSans Pro" panose="02000500000000020004" pitchFamily="2" charset="0"/>
              </a:rPr>
              <a:t>up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to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two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lines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without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the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use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of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hyphens</a:t>
            </a:r>
            <a:endParaRPr lang="hu-HU" sz="900" b="0" cap="all" baseline="0" dirty="0">
              <a:latin typeface="PF BeauSans Pro" panose="02000500000000020004" pitchFamily="2" charset="0"/>
            </a:endParaRPr>
          </a:p>
        </p:txBody>
      </p:sp>
      <p:cxnSp>
        <p:nvCxnSpPr>
          <p:cNvPr id="14" name="Egyenes összekötő 13"/>
          <p:cNvCxnSpPr/>
          <p:nvPr userDrawn="1"/>
        </p:nvCxnSpPr>
        <p:spPr>
          <a:xfrm>
            <a:off x="11338960" y="6264000"/>
            <a:ext cx="288000" cy="0"/>
          </a:xfrm>
          <a:prstGeom prst="line">
            <a:avLst/>
          </a:prstGeom>
          <a:ln w="44450" cap="rnd">
            <a:solidFill>
              <a:srgbClr val="ECA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 userDrawn="1"/>
        </p:nvCxnSpPr>
        <p:spPr>
          <a:xfrm>
            <a:off x="1548000" y="540000"/>
            <a:ext cx="288000" cy="0"/>
          </a:xfrm>
          <a:prstGeom prst="line">
            <a:avLst/>
          </a:prstGeom>
          <a:ln w="44450" cap="rnd">
            <a:solidFill>
              <a:srgbClr val="ECA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artalom helye 2"/>
          <p:cNvSpPr>
            <a:spLocks noGrp="1"/>
          </p:cNvSpPr>
          <p:nvPr>
            <p:ph idx="1" hasCustomPrompt="1"/>
          </p:nvPr>
        </p:nvSpPr>
        <p:spPr>
          <a:xfrm>
            <a:off x="1440000" y="1656000"/>
            <a:ext cx="9000000" cy="3960000"/>
          </a:xfrm>
        </p:spPr>
        <p:txBody>
          <a:bodyPr numCol="2" spcCol="360000">
            <a:normAutofit/>
          </a:bodyPr>
          <a:lstStyle>
            <a:lvl1pPr marL="0" indent="0">
              <a:lnSpc>
                <a:spcPts val="2200"/>
              </a:lnSpc>
              <a:spcBef>
                <a:spcPts val="2200"/>
              </a:spcBef>
              <a:buNone/>
              <a:defRPr sz="1800" baseline="0"/>
            </a:lvl1pPr>
            <a:lvl2pPr marL="0" indent="0">
              <a:lnSpc>
                <a:spcPts val="2200"/>
              </a:lnSpc>
              <a:spcBef>
                <a:spcPts val="2200"/>
              </a:spcBef>
              <a:buNone/>
              <a:defRPr sz="1600"/>
            </a:lvl2pPr>
          </a:lstStyle>
          <a:p>
            <a:pPr lvl="0"/>
            <a:r>
              <a:rPr lang="hu-HU" dirty="0" err="1"/>
              <a:t>To</a:t>
            </a:r>
            <a:r>
              <a:rPr lang="hu-HU" dirty="0"/>
              <a:t> il </a:t>
            </a:r>
            <a:r>
              <a:rPr lang="hu-HU" dirty="0" err="1"/>
              <a:t>inum</a:t>
            </a:r>
            <a:r>
              <a:rPr lang="hu-HU" dirty="0"/>
              <a:t> </a:t>
            </a:r>
            <a:r>
              <a:rPr lang="hu-HU" dirty="0" err="1"/>
              <a:t>fugit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volorpore</a:t>
            </a:r>
            <a:r>
              <a:rPr lang="hu-HU" dirty="0"/>
              <a:t>,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lab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poriore</a:t>
            </a:r>
            <a:r>
              <a:rPr lang="hu-HU" dirty="0"/>
              <a:t> </a:t>
            </a:r>
            <a:r>
              <a:rPr lang="hu-HU" dirty="0" err="1"/>
              <a:t>rrovid</a:t>
            </a:r>
            <a:r>
              <a:rPr lang="hu-HU" dirty="0"/>
              <a:t> </a:t>
            </a:r>
            <a:r>
              <a:rPr lang="hu-HU" dirty="0" err="1"/>
              <a:t>quist</a:t>
            </a:r>
            <a:r>
              <a:rPr lang="hu-HU" dirty="0"/>
              <a:t> </a:t>
            </a:r>
            <a:r>
              <a:rPr lang="hu-HU" dirty="0" err="1"/>
              <a:t>ium</a:t>
            </a:r>
            <a:r>
              <a:rPr lang="hu-HU" dirty="0"/>
              <a:t> </a:t>
            </a:r>
            <a:r>
              <a:rPr lang="hu-HU" dirty="0" err="1"/>
              <a:t>autem</a:t>
            </a:r>
            <a:r>
              <a:rPr lang="hu-HU" dirty="0"/>
              <a:t> </a:t>
            </a:r>
            <a:r>
              <a:rPr lang="hu-HU" dirty="0" err="1"/>
              <a:t>quatinvent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liquam</a:t>
            </a:r>
            <a:r>
              <a:rPr lang="hu-HU" dirty="0"/>
              <a:t> am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moluptatur</a:t>
            </a:r>
            <a:r>
              <a:rPr lang="hu-HU" dirty="0"/>
              <a:t> </a:t>
            </a:r>
            <a:r>
              <a:rPr lang="hu-HU" dirty="0" err="1"/>
              <a:t>simpore</a:t>
            </a:r>
            <a:r>
              <a:rPr lang="hu-HU" dirty="0"/>
              <a:t> </a:t>
            </a:r>
            <a:r>
              <a:rPr lang="hu-HU" dirty="0" err="1"/>
              <a:t>volore</a:t>
            </a:r>
            <a:r>
              <a:rPr lang="hu-HU" dirty="0"/>
              <a:t> </a:t>
            </a:r>
            <a:r>
              <a:rPr lang="hu-HU" dirty="0" err="1"/>
              <a:t>eum</a:t>
            </a:r>
            <a:r>
              <a:rPr lang="hu-HU" dirty="0"/>
              <a:t> fuga. </a:t>
            </a:r>
            <a:r>
              <a:rPr lang="hu-HU" dirty="0" err="1"/>
              <a:t>Facerum</a:t>
            </a:r>
            <a:r>
              <a:rPr lang="hu-HU" dirty="0"/>
              <a:t> </a:t>
            </a:r>
            <a:r>
              <a:rPr lang="hu-HU" dirty="0" err="1"/>
              <a:t>intemol</a:t>
            </a:r>
            <a:r>
              <a:rPr lang="hu-HU" dirty="0"/>
              <a:t> </a:t>
            </a:r>
            <a:r>
              <a:rPr lang="hu-HU" dirty="0" err="1"/>
              <a:t>uptasped</a:t>
            </a:r>
            <a:r>
              <a:rPr lang="hu-HU" dirty="0"/>
              <a:t> </a:t>
            </a:r>
            <a:r>
              <a:rPr lang="hu-HU" dirty="0" err="1"/>
              <a:t>quias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rentias</a:t>
            </a:r>
            <a:r>
              <a:rPr lang="hu-HU" dirty="0"/>
              <a:t> </a:t>
            </a:r>
            <a:r>
              <a:rPr lang="hu-HU" dirty="0" err="1"/>
              <a:t>sinihitaquo</a:t>
            </a:r>
            <a:r>
              <a:rPr lang="hu-HU" dirty="0"/>
              <a:t> </a:t>
            </a:r>
            <a:r>
              <a:rPr lang="hu-HU" dirty="0" err="1"/>
              <a:t>erum</a:t>
            </a:r>
            <a:r>
              <a:rPr lang="hu-HU" dirty="0"/>
              <a:t> fuga. Est</a:t>
            </a:r>
            <a:r>
              <a:rPr lang="hu-HU"/>
              <a:t>, venditio.</a:t>
            </a:r>
            <a:endParaRPr lang="hu-HU" dirty="0"/>
          </a:p>
          <a:p>
            <a:pPr lvl="1"/>
            <a:r>
              <a:rPr lang="hu-HU" dirty="0" err="1"/>
              <a:t>Totas</a:t>
            </a:r>
            <a:r>
              <a:rPr lang="hu-HU" dirty="0"/>
              <a:t> </a:t>
            </a:r>
            <a:r>
              <a:rPr lang="hu-HU" dirty="0" err="1"/>
              <a:t>aris</a:t>
            </a:r>
            <a:r>
              <a:rPr lang="hu-HU" dirty="0"/>
              <a:t> </a:t>
            </a:r>
            <a:r>
              <a:rPr lang="hu-HU" dirty="0" err="1"/>
              <a:t>nonest</a:t>
            </a:r>
            <a:r>
              <a:rPr lang="hu-HU" dirty="0"/>
              <a:t>, sum </a:t>
            </a:r>
            <a:r>
              <a:rPr lang="hu-HU" dirty="0" err="1"/>
              <a:t>adi</a:t>
            </a:r>
            <a:r>
              <a:rPr lang="hu-HU" dirty="0"/>
              <a:t> </a:t>
            </a:r>
            <a:r>
              <a:rPr lang="hu-HU" dirty="0" err="1"/>
              <a:t>dolore</a:t>
            </a:r>
            <a:r>
              <a:rPr lang="hu-HU" dirty="0"/>
              <a:t>, </a:t>
            </a:r>
            <a:r>
              <a:rPr lang="hu-HU" dirty="0" err="1"/>
              <a:t>venti</a:t>
            </a:r>
            <a:r>
              <a:rPr lang="hu-HU" dirty="0"/>
              <a:t> </a:t>
            </a:r>
            <a:r>
              <a:rPr lang="hu-HU" dirty="0" err="1"/>
              <a:t>dolorume</a:t>
            </a:r>
            <a:r>
              <a:rPr lang="hu-HU" dirty="0"/>
              <a:t> re, </a:t>
            </a:r>
            <a:r>
              <a:rPr lang="hu-HU" dirty="0" err="1"/>
              <a:t>acest</a:t>
            </a:r>
            <a:r>
              <a:rPr lang="hu-HU" dirty="0"/>
              <a:t>, </a:t>
            </a:r>
            <a:r>
              <a:rPr lang="hu-HU" dirty="0" err="1"/>
              <a:t>cus</a:t>
            </a:r>
            <a:r>
              <a:rPr lang="hu-HU" dirty="0"/>
              <a:t> </a:t>
            </a:r>
            <a:r>
              <a:rPr lang="hu-HU" dirty="0" err="1"/>
              <a:t>moluptatatia</a:t>
            </a:r>
            <a:r>
              <a:rPr lang="hu-HU" dirty="0"/>
              <a:t> </a:t>
            </a:r>
            <a:r>
              <a:rPr lang="hu-HU" dirty="0" err="1"/>
              <a:t>doluptas</a:t>
            </a:r>
            <a:r>
              <a:rPr lang="hu-HU" dirty="0"/>
              <a:t> et, </a:t>
            </a:r>
            <a:r>
              <a:rPr lang="hu-HU" dirty="0" err="1"/>
              <a:t>odi</a:t>
            </a:r>
            <a:r>
              <a:rPr lang="hu-HU" dirty="0"/>
              <a:t> </a:t>
            </a:r>
            <a:r>
              <a:rPr lang="hu-HU" dirty="0" err="1"/>
              <a:t>quae</a:t>
            </a:r>
            <a:r>
              <a:rPr lang="hu-HU" dirty="0"/>
              <a:t> </a:t>
            </a:r>
            <a:r>
              <a:rPr lang="hu-HU" dirty="0" err="1"/>
              <a:t>sinctiusam</a:t>
            </a:r>
            <a:r>
              <a:rPr lang="hu-HU" dirty="0"/>
              <a:t> </a:t>
            </a:r>
            <a:r>
              <a:rPr lang="hu-HU" dirty="0" err="1"/>
              <a:t>que</a:t>
            </a:r>
            <a:r>
              <a:rPr lang="hu-HU" dirty="0"/>
              <a:t> </a:t>
            </a:r>
            <a:r>
              <a:rPr lang="hu-HU" dirty="0" err="1"/>
              <a:t>disime</a:t>
            </a:r>
            <a:r>
              <a:rPr lang="hu-HU" dirty="0"/>
              <a:t> </a:t>
            </a:r>
            <a:r>
              <a:rPr lang="hu-HU" dirty="0" err="1"/>
              <a:t>volupitiur</a:t>
            </a:r>
            <a:r>
              <a:rPr lang="hu-HU" dirty="0"/>
              <a:t> </a:t>
            </a:r>
            <a:r>
              <a:rPr lang="hu-HU" dirty="0" err="1"/>
              <a:t>as</a:t>
            </a:r>
            <a:r>
              <a:rPr lang="hu-HU" dirty="0"/>
              <a:t> mi, </a:t>
            </a:r>
            <a:r>
              <a:rPr lang="hu-HU" dirty="0" err="1"/>
              <a:t>si</a:t>
            </a:r>
            <a:r>
              <a:rPr lang="hu-HU" dirty="0"/>
              <a:t> </a:t>
            </a:r>
            <a:r>
              <a:rPr lang="hu-HU" dirty="0" err="1"/>
              <a:t>seque</a:t>
            </a:r>
            <a:r>
              <a:rPr lang="hu-HU" dirty="0"/>
              <a:t> </a:t>
            </a:r>
            <a:r>
              <a:rPr lang="hu-HU" dirty="0" err="1"/>
              <a:t>mo</a:t>
            </a:r>
            <a:r>
              <a:rPr lang="hu-HU" dirty="0"/>
              <a:t> </a:t>
            </a:r>
            <a:r>
              <a:rPr lang="hu-HU" dirty="0" err="1"/>
              <a:t>vendel</a:t>
            </a:r>
            <a:r>
              <a:rPr lang="hu-HU" dirty="0"/>
              <a:t> </a:t>
            </a:r>
            <a:r>
              <a:rPr lang="hu-HU" dirty="0" err="1"/>
              <a:t>imagnis</a:t>
            </a:r>
            <a:r>
              <a:rPr lang="hu-HU" dirty="0"/>
              <a:t> </a:t>
            </a:r>
            <a:r>
              <a:rPr lang="hu-HU" dirty="0" err="1"/>
              <a:t>enestias</a:t>
            </a:r>
            <a:r>
              <a:rPr lang="hu-HU" dirty="0"/>
              <a:t> </a:t>
            </a:r>
            <a:r>
              <a:rPr lang="hu-HU" dirty="0" err="1"/>
              <a:t>escimint</a:t>
            </a:r>
            <a:r>
              <a:rPr lang="hu-HU" dirty="0"/>
              <a:t> </a:t>
            </a:r>
            <a:r>
              <a:rPr lang="hu-HU" dirty="0" err="1"/>
              <a:t>vollit</a:t>
            </a:r>
            <a:r>
              <a:rPr lang="hu-HU" dirty="0"/>
              <a:t> </a:t>
            </a:r>
            <a:r>
              <a:rPr lang="hu-HU" dirty="0" err="1"/>
              <a:t>ute</a:t>
            </a:r>
            <a:r>
              <a:rPr lang="hu-HU" dirty="0"/>
              <a:t> </a:t>
            </a:r>
            <a:r>
              <a:rPr lang="hu-HU" dirty="0" err="1"/>
              <a:t>maximporibus</a:t>
            </a:r>
            <a:r>
              <a:rPr lang="hu-HU" dirty="0"/>
              <a:t> </a:t>
            </a:r>
            <a:r>
              <a:rPr lang="hu-HU" dirty="0" err="1"/>
              <a:t>evenet</a:t>
            </a:r>
            <a:r>
              <a:rPr lang="hu-HU" dirty="0"/>
              <a:t> </a:t>
            </a:r>
            <a:r>
              <a:rPr lang="hu-HU" dirty="0" err="1"/>
              <a:t>imus</a:t>
            </a:r>
            <a:r>
              <a:rPr lang="hu-HU" dirty="0"/>
              <a:t>,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fugiatior</a:t>
            </a:r>
            <a:r>
              <a:rPr lang="hu-HU" dirty="0"/>
              <a:t> </a:t>
            </a:r>
            <a:r>
              <a:rPr lang="hu-HU" dirty="0" err="1"/>
              <a:t>repedis</a:t>
            </a:r>
            <a:r>
              <a:rPr lang="hu-HU" dirty="0"/>
              <a:t> </a:t>
            </a:r>
            <a:r>
              <a:rPr lang="hu-HU" dirty="0" err="1"/>
              <a:t>cimolorum</a:t>
            </a:r>
            <a:r>
              <a:rPr lang="hu-HU" dirty="0"/>
              <a:t> </a:t>
            </a:r>
            <a:r>
              <a:rPr lang="hu-HU" dirty="0" err="1"/>
              <a:t>ilis</a:t>
            </a:r>
            <a:r>
              <a:rPr lang="hu-HU" dirty="0"/>
              <a:t> </a:t>
            </a:r>
            <a:r>
              <a:rPr lang="hu-HU" dirty="0" err="1"/>
              <a:t>doluptae</a:t>
            </a:r>
            <a:r>
              <a:rPr lang="hu-HU" dirty="0"/>
              <a:t> </a:t>
            </a:r>
            <a:r>
              <a:rPr lang="hu-HU" dirty="0" err="1"/>
              <a:t>que</a:t>
            </a:r>
            <a:r>
              <a:rPr lang="hu-HU" dirty="0"/>
              <a:t> ad </a:t>
            </a:r>
            <a:r>
              <a:rPr lang="hu-HU" dirty="0" err="1"/>
              <a:t>molorep</a:t>
            </a:r>
            <a:r>
              <a:rPr lang="hu-HU" dirty="0"/>
              <a:t> </a:t>
            </a:r>
            <a:r>
              <a:rPr lang="hu-HU" dirty="0" err="1"/>
              <a:t>taturist</a:t>
            </a:r>
            <a:r>
              <a:rPr lang="hu-HU" dirty="0"/>
              <a:t> </a:t>
            </a:r>
            <a:r>
              <a:rPr lang="hu-HU" dirty="0" err="1"/>
              <a:t>aute</a:t>
            </a:r>
            <a:r>
              <a:rPr lang="hu-HU" dirty="0"/>
              <a:t> </a:t>
            </a:r>
            <a:r>
              <a:rPr lang="hu-HU" dirty="0" err="1"/>
              <a:t>vit</a:t>
            </a:r>
            <a:r>
              <a:rPr lang="hu-HU" dirty="0"/>
              <a:t>,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. </a:t>
            </a:r>
            <a:r>
              <a:rPr lang="hu-HU" dirty="0" err="1"/>
              <a:t>Hilibus</a:t>
            </a:r>
            <a:r>
              <a:rPr lang="hu-HU" dirty="0"/>
              <a:t> </a:t>
            </a:r>
            <a:r>
              <a:rPr lang="hu-HU" dirty="0" err="1"/>
              <a:t>eriorecatum</a:t>
            </a:r>
            <a:r>
              <a:rPr lang="hu-HU" dirty="0"/>
              <a:t> </a:t>
            </a:r>
            <a:r>
              <a:rPr lang="hu-HU" dirty="0" err="1"/>
              <a:t>eum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erorisimint</a:t>
            </a:r>
            <a:r>
              <a:rPr lang="hu-HU" dirty="0"/>
              <a:t> </a:t>
            </a:r>
            <a:r>
              <a:rPr lang="hu-HU" dirty="0" err="1"/>
              <a:t>quia</a:t>
            </a:r>
            <a:r>
              <a:rPr lang="hu-HU" dirty="0"/>
              <a:t> </a:t>
            </a:r>
            <a:r>
              <a:rPr lang="hu-HU" dirty="0" err="1"/>
              <a:t>pediti</a:t>
            </a:r>
            <a:r>
              <a:rPr lang="hu-HU" dirty="0"/>
              <a:t> </a:t>
            </a:r>
            <a:r>
              <a:rPr lang="hu-HU" dirty="0" err="1"/>
              <a:t>doloreiciis</a:t>
            </a:r>
            <a:r>
              <a:rPr lang="hu-HU" dirty="0"/>
              <a:t> </a:t>
            </a:r>
            <a:r>
              <a:rPr lang="hu-HU" dirty="0" err="1"/>
              <a:t>pra</a:t>
            </a:r>
            <a:r>
              <a:rPr lang="hu-HU" dirty="0"/>
              <a:t> </a:t>
            </a:r>
            <a:r>
              <a:rPr lang="hu-HU" dirty="0" err="1"/>
              <a:t>dolorum</a:t>
            </a:r>
            <a:r>
              <a:rPr lang="hu-HU" dirty="0"/>
              <a:t> </a:t>
            </a:r>
            <a:r>
              <a:rPr lang="hu-HU" dirty="0" err="1"/>
              <a:t>que</a:t>
            </a:r>
            <a:r>
              <a:rPr lang="hu-HU" dirty="0"/>
              <a:t> </a:t>
            </a:r>
            <a:r>
              <a:rPr lang="hu-HU" dirty="0" err="1"/>
              <a:t>praturibus</a:t>
            </a:r>
            <a:r>
              <a:rPr lang="hu-HU" dirty="0"/>
              <a:t> </a:t>
            </a:r>
            <a:r>
              <a:rPr lang="hu-HU" dirty="0" err="1"/>
              <a:t>doluptius</a:t>
            </a:r>
            <a:r>
              <a:rPr lang="hu-HU" dirty="0"/>
              <a:t> </a:t>
            </a:r>
            <a:r>
              <a:rPr lang="hu-HU" dirty="0" err="1"/>
              <a:t>volum</a:t>
            </a:r>
            <a:r>
              <a:rPr lang="hu-HU" dirty="0"/>
              <a:t> </a:t>
            </a:r>
            <a:r>
              <a:rPr lang="hu-HU" dirty="0" err="1"/>
              <a:t>elecaturio</a:t>
            </a:r>
            <a:r>
              <a:rPr lang="hu-HU" dirty="0"/>
              <a:t>.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mo</a:t>
            </a:r>
            <a:r>
              <a:rPr lang="hu-HU" dirty="0"/>
              <a:t> </a:t>
            </a:r>
            <a:r>
              <a:rPr lang="hu-HU" dirty="0" err="1"/>
              <a:t>beruptas</a:t>
            </a:r>
            <a:r>
              <a:rPr lang="hu-HU" dirty="0"/>
              <a:t> </a:t>
            </a:r>
            <a:r>
              <a:rPr lang="hu-HU" dirty="0" err="1"/>
              <a:t>eici</a:t>
            </a:r>
            <a:r>
              <a:rPr lang="hu-HU" dirty="0"/>
              <a:t> </a:t>
            </a:r>
            <a:r>
              <a:rPr lang="hu-HU" dirty="0" err="1"/>
              <a:t>omnis</a:t>
            </a:r>
            <a:r>
              <a:rPr lang="hu-HU" dirty="0"/>
              <a:t> </a:t>
            </a:r>
            <a:r>
              <a:rPr lang="hu-HU" dirty="0" err="1"/>
              <a:t>dolorer</a:t>
            </a:r>
            <a:r>
              <a:rPr lang="hu-HU" dirty="0"/>
              <a:t> </a:t>
            </a:r>
            <a:r>
              <a:rPr lang="hu-HU" dirty="0" err="1"/>
              <a:t>chitatiunt</a:t>
            </a:r>
            <a:r>
              <a:rPr lang="hu-HU" dirty="0"/>
              <a:t> </a:t>
            </a:r>
            <a:r>
              <a:rPr lang="hu-HU" dirty="0" err="1"/>
              <a:t>ommolo</a:t>
            </a:r>
            <a:r>
              <a:rPr lang="hu-HU" dirty="0"/>
              <a:t> </a:t>
            </a:r>
            <a:r>
              <a:rPr lang="hu-HU" dirty="0" err="1"/>
              <a:t>tet</a:t>
            </a:r>
            <a:r>
              <a:rPr lang="hu-HU" dirty="0"/>
              <a:t> </a:t>
            </a:r>
            <a:r>
              <a:rPr lang="hu-HU" dirty="0" err="1"/>
              <a:t>asit</a:t>
            </a:r>
            <a:r>
              <a:rPr lang="hu-HU" dirty="0"/>
              <a:t> </a:t>
            </a:r>
            <a:r>
              <a:rPr lang="hu-HU" dirty="0" err="1"/>
              <a:t>facerch</a:t>
            </a:r>
            <a:r>
              <a:rPr lang="hu-HU" dirty="0"/>
              <a:t> </a:t>
            </a:r>
            <a:r>
              <a:rPr lang="hu-HU" dirty="0" err="1"/>
              <a:t>ictorit</a:t>
            </a:r>
            <a:r>
              <a:rPr lang="hu-HU" dirty="0"/>
              <a:t> </a:t>
            </a:r>
            <a:r>
              <a:rPr lang="hu-HU" dirty="0" err="1"/>
              <a:t>volorume</a:t>
            </a:r>
            <a:r>
              <a:rPr lang="hu-HU" dirty="0"/>
              <a:t> </a:t>
            </a:r>
            <a:r>
              <a:rPr lang="hu-HU" dirty="0" err="1"/>
              <a:t>ea</a:t>
            </a:r>
            <a:r>
              <a:rPr lang="hu-HU" dirty="0"/>
              <a:t> </a:t>
            </a:r>
            <a:r>
              <a:rPr lang="hu-HU" dirty="0" err="1"/>
              <a:t>vernat</a:t>
            </a:r>
            <a:r>
              <a:rPr lang="hu-HU" dirty="0"/>
              <a:t> la </a:t>
            </a:r>
            <a:r>
              <a:rPr lang="hu-HU" dirty="0" err="1"/>
              <a:t>vero</a:t>
            </a:r>
            <a:r>
              <a:rPr lang="hu-HU"/>
              <a:t>. Minumet </a:t>
            </a:r>
            <a:r>
              <a:rPr lang="hu-HU" dirty="0" err="1"/>
              <a:t>ersperitium</a:t>
            </a:r>
            <a:r>
              <a:rPr lang="hu-HU" dirty="0"/>
              <a:t> </a:t>
            </a:r>
            <a:r>
              <a:rPr lang="hu-HU" dirty="0" err="1"/>
              <a:t>laborione</a:t>
            </a:r>
            <a:r>
              <a:rPr lang="hu-HU" dirty="0"/>
              <a:t> </a:t>
            </a:r>
            <a:r>
              <a:rPr lang="hu-HU" dirty="0" err="1"/>
              <a:t>nis</a:t>
            </a:r>
            <a:r>
              <a:rPr lang="hu-HU" dirty="0"/>
              <a:t> </a:t>
            </a:r>
            <a:r>
              <a:rPr lang="hu-HU" dirty="0" err="1"/>
              <a:t>quidis</a:t>
            </a:r>
            <a:r>
              <a:rPr lang="hu-HU" dirty="0"/>
              <a:t> </a:t>
            </a:r>
            <a:r>
              <a:rPr lang="hu-HU" dirty="0" err="1"/>
              <a:t>sus</a:t>
            </a:r>
            <a:r>
              <a:rPr lang="hu-HU" dirty="0"/>
              <a:t> </a:t>
            </a:r>
            <a:r>
              <a:rPr lang="hu-HU" dirty="0" err="1"/>
              <a:t>sa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,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consequas</a:t>
            </a:r>
            <a:r>
              <a:rPr lang="hu-HU" dirty="0"/>
              <a:t> ad </a:t>
            </a:r>
            <a:r>
              <a:rPr lang="hu-HU" dirty="0" err="1"/>
              <a:t>quiantibus</a:t>
            </a:r>
            <a:r>
              <a:rPr lang="hu-HU" dirty="0"/>
              <a:t> </a:t>
            </a:r>
            <a:r>
              <a:rPr lang="hu-HU" dirty="0" err="1"/>
              <a:t>eostis</a:t>
            </a:r>
            <a:r>
              <a:rPr lang="hu-HU" dirty="0"/>
              <a:t> </a:t>
            </a:r>
            <a:r>
              <a:rPr lang="hu-HU" dirty="0" err="1"/>
              <a:t>enisi</a:t>
            </a:r>
            <a:r>
              <a:rPr lang="hu-HU" dirty="0"/>
              <a:t> </a:t>
            </a:r>
            <a:r>
              <a:rPr lang="hu-HU" dirty="0" err="1"/>
              <a:t>corati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fugitates</a:t>
            </a:r>
            <a:r>
              <a:rPr lang="hu-HU" dirty="0"/>
              <a:t> </a:t>
            </a:r>
            <a:r>
              <a:rPr lang="hu-HU" err="1"/>
              <a:t>dolupient</a:t>
            </a:r>
            <a:r>
              <a:rPr lang="hu-HU"/>
              <a:t> latis ipsancum quibea nullessum exped es non conserioris dolorion parum fugit landipi tur, accullor.</a:t>
            </a:r>
          </a:p>
          <a:p>
            <a:pPr lvl="1"/>
            <a:r>
              <a:rPr lang="hu-HU"/>
              <a:t>Uptum iduciundam quam, inumquas etur, odipsam rectentus, nim venia sequis velestiasi quam, corestis sam exeri.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8296407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3" cy="6858001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3" cy="6858001"/>
          </a:xfrm>
          <a:prstGeom prst="rect">
            <a:avLst/>
          </a:prstGeom>
        </p:spPr>
      </p:pic>
      <p:sp>
        <p:nvSpPr>
          <p:cNvPr id="5" name="Téglalap 4"/>
          <p:cNvSpPr/>
          <p:nvPr userDrawn="1"/>
        </p:nvSpPr>
        <p:spPr>
          <a:xfrm>
            <a:off x="0" y="-1"/>
            <a:ext cx="12192000" cy="5796001"/>
          </a:xfrm>
          <a:prstGeom prst="rect">
            <a:avLst/>
          </a:prstGeom>
          <a:solidFill>
            <a:srgbClr val="706F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1440000" y="1656000"/>
            <a:ext cx="9000000" cy="3600000"/>
          </a:xfrm>
        </p:spPr>
        <p:txBody>
          <a:bodyPr numCol="2" spcCol="360000">
            <a:noAutofit/>
          </a:bodyPr>
          <a:lstStyle>
            <a:lvl1pPr marL="180000" indent="-180000">
              <a:lnSpc>
                <a:spcPts val="22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3000"/>
              </a:spcBef>
              <a:buNone/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hu-HU" dirty="0" err="1"/>
              <a:t>Facerum</a:t>
            </a:r>
            <a:r>
              <a:rPr lang="hu-HU" dirty="0"/>
              <a:t> </a:t>
            </a:r>
            <a:r>
              <a:rPr lang="hu-HU" dirty="0" err="1"/>
              <a:t>intemol</a:t>
            </a:r>
            <a:r>
              <a:rPr lang="hu-HU" dirty="0"/>
              <a:t> </a:t>
            </a:r>
            <a:r>
              <a:rPr lang="hu-HU" dirty="0" err="1"/>
              <a:t>uptasped</a:t>
            </a:r>
            <a:r>
              <a:rPr lang="hu-HU" dirty="0"/>
              <a:t> </a:t>
            </a:r>
            <a:r>
              <a:rPr lang="hu-HU" dirty="0" err="1"/>
              <a:t>quias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rentias</a:t>
            </a:r>
            <a:r>
              <a:rPr lang="hu-HU" dirty="0"/>
              <a:t> </a:t>
            </a:r>
            <a:r>
              <a:rPr lang="hu-HU" dirty="0" err="1"/>
              <a:t>sinihitaquo</a:t>
            </a:r>
            <a:r>
              <a:rPr lang="hu-HU" dirty="0"/>
              <a:t> </a:t>
            </a:r>
            <a:r>
              <a:rPr lang="hu-HU" dirty="0" err="1"/>
              <a:t>erum</a:t>
            </a:r>
            <a:r>
              <a:rPr lang="hu-HU" dirty="0"/>
              <a:t> fuga.</a:t>
            </a:r>
          </a:p>
          <a:p>
            <a:pPr lvl="0"/>
            <a:r>
              <a:rPr lang="hu-HU" dirty="0" err="1"/>
              <a:t>To</a:t>
            </a:r>
            <a:r>
              <a:rPr lang="hu-HU" dirty="0"/>
              <a:t> il </a:t>
            </a:r>
            <a:r>
              <a:rPr lang="hu-HU" dirty="0" err="1"/>
              <a:t>inum</a:t>
            </a:r>
            <a:r>
              <a:rPr lang="hu-HU" dirty="0"/>
              <a:t> </a:t>
            </a:r>
            <a:r>
              <a:rPr lang="hu-HU" dirty="0" err="1"/>
              <a:t>fugit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volorpore</a:t>
            </a:r>
            <a:r>
              <a:rPr lang="hu-HU" dirty="0"/>
              <a:t>,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lab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poriore</a:t>
            </a:r>
            <a:r>
              <a:rPr lang="hu-HU" dirty="0"/>
              <a:t> </a:t>
            </a:r>
            <a:r>
              <a:rPr lang="hu-HU" dirty="0" err="1"/>
              <a:t>rrovid</a:t>
            </a:r>
            <a:r>
              <a:rPr lang="hu-HU" dirty="0"/>
              <a:t> </a:t>
            </a:r>
            <a:r>
              <a:rPr lang="hu-HU" dirty="0" err="1"/>
              <a:t>quist</a:t>
            </a:r>
            <a:r>
              <a:rPr lang="hu-HU" dirty="0"/>
              <a:t> </a:t>
            </a:r>
            <a:r>
              <a:rPr lang="hu-HU" dirty="0" err="1"/>
              <a:t>ium</a:t>
            </a:r>
            <a:r>
              <a:rPr lang="hu-HU" dirty="0"/>
              <a:t> </a:t>
            </a:r>
            <a:r>
              <a:rPr lang="hu-HU" dirty="0" err="1"/>
              <a:t>autem</a:t>
            </a:r>
            <a:r>
              <a:rPr lang="hu-HU" dirty="0"/>
              <a:t> </a:t>
            </a:r>
            <a:r>
              <a:rPr lang="hu-HU" dirty="0" err="1"/>
              <a:t>quatinvent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err="1"/>
              <a:t>liquam</a:t>
            </a:r>
            <a:r>
              <a:rPr lang="hu-HU"/>
              <a:t> am.</a:t>
            </a:r>
            <a:endParaRPr lang="hu-HU" dirty="0"/>
          </a:p>
          <a:p>
            <a:pPr lvl="0"/>
            <a:r>
              <a:rPr lang="hu-HU" dirty="0" err="1"/>
              <a:t>Umet</a:t>
            </a:r>
            <a:r>
              <a:rPr lang="hu-HU" dirty="0"/>
              <a:t> </a:t>
            </a:r>
            <a:r>
              <a:rPr lang="hu-HU" dirty="0" err="1"/>
              <a:t>ersperitium</a:t>
            </a:r>
            <a:r>
              <a:rPr lang="hu-HU" dirty="0"/>
              <a:t> </a:t>
            </a:r>
            <a:r>
              <a:rPr lang="hu-HU" dirty="0" err="1"/>
              <a:t>laborione</a:t>
            </a:r>
            <a:r>
              <a:rPr lang="hu-HU" dirty="0"/>
              <a:t> </a:t>
            </a:r>
            <a:r>
              <a:rPr lang="hu-HU" dirty="0" err="1"/>
              <a:t>nis</a:t>
            </a:r>
            <a:r>
              <a:rPr lang="hu-HU" dirty="0"/>
              <a:t> </a:t>
            </a:r>
            <a:r>
              <a:rPr lang="hu-HU" dirty="0" err="1"/>
              <a:t>quidis</a:t>
            </a:r>
            <a:r>
              <a:rPr lang="hu-HU" dirty="0"/>
              <a:t> </a:t>
            </a:r>
            <a:r>
              <a:rPr lang="hu-HU" dirty="0" err="1"/>
              <a:t>sa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,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consequas</a:t>
            </a:r>
            <a:r>
              <a:rPr lang="hu-HU" dirty="0"/>
              <a:t> ad </a:t>
            </a:r>
            <a:r>
              <a:rPr lang="hu-HU" dirty="0" err="1"/>
              <a:t>quiantibus</a:t>
            </a:r>
            <a:r>
              <a:rPr lang="hu-HU" dirty="0"/>
              <a:t> </a:t>
            </a:r>
            <a:r>
              <a:rPr lang="hu-HU" dirty="0" err="1"/>
              <a:t>eostis</a:t>
            </a:r>
            <a:r>
              <a:rPr lang="hu-HU" dirty="0"/>
              <a:t> </a:t>
            </a:r>
            <a:r>
              <a:rPr lang="hu-HU" dirty="0" err="1"/>
              <a:t>enisi</a:t>
            </a:r>
            <a:r>
              <a:rPr lang="hu-HU" dirty="0"/>
              <a:t> </a:t>
            </a:r>
            <a:r>
              <a:rPr lang="hu-HU" dirty="0" err="1"/>
              <a:t>corati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err="1"/>
              <a:t>fugitates</a:t>
            </a:r>
            <a:r>
              <a:rPr lang="hu-HU"/>
              <a:t> dolupien </a:t>
            </a:r>
            <a:r>
              <a:rPr lang="hu-HU" dirty="0" err="1"/>
              <a:t>latis</a:t>
            </a:r>
            <a:r>
              <a:rPr lang="hu-HU" dirty="0"/>
              <a:t> </a:t>
            </a:r>
            <a:r>
              <a:rPr lang="hu-HU" dirty="0" err="1"/>
              <a:t>ersperitium</a:t>
            </a:r>
            <a:r>
              <a:rPr lang="hu-HU" dirty="0"/>
              <a:t> </a:t>
            </a:r>
            <a:r>
              <a:rPr lang="hu-HU" dirty="0" err="1"/>
              <a:t>laborione</a:t>
            </a:r>
            <a:r>
              <a:rPr lang="hu-HU" dirty="0"/>
              <a:t> </a:t>
            </a:r>
            <a:r>
              <a:rPr lang="hu-HU" dirty="0" err="1"/>
              <a:t>nis</a:t>
            </a:r>
            <a:r>
              <a:rPr lang="hu-HU" dirty="0"/>
              <a:t> </a:t>
            </a:r>
            <a:r>
              <a:rPr lang="hu-HU" dirty="0" err="1"/>
              <a:t>quidis</a:t>
            </a:r>
            <a:r>
              <a:rPr lang="hu-HU" dirty="0"/>
              <a:t> </a:t>
            </a:r>
            <a:r>
              <a:rPr lang="hu-HU" dirty="0" err="1"/>
              <a:t>sus</a:t>
            </a:r>
            <a:r>
              <a:rPr lang="hu-HU" dirty="0"/>
              <a:t>,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consequas</a:t>
            </a:r>
            <a:r>
              <a:rPr lang="hu-HU" dirty="0"/>
              <a:t> </a:t>
            </a:r>
            <a:r>
              <a:rPr lang="hu-HU" dirty="0" err="1"/>
              <a:t>ad</a:t>
            </a:r>
            <a:r>
              <a:rPr lang="hu-HU" dirty="0"/>
              <a:t> </a:t>
            </a:r>
            <a:r>
              <a:rPr lang="hu-HU" err="1"/>
              <a:t>quiantibus</a:t>
            </a:r>
            <a:r>
              <a:rPr lang="hu-HU"/>
              <a:t> e.</a:t>
            </a:r>
            <a:endParaRPr lang="hu-HU" dirty="0"/>
          </a:p>
          <a:p>
            <a:pPr lvl="0"/>
            <a:r>
              <a:rPr lang="hu-HU" dirty="0" err="1"/>
              <a:t>Facerum</a:t>
            </a:r>
            <a:r>
              <a:rPr lang="hu-HU" dirty="0"/>
              <a:t> </a:t>
            </a:r>
            <a:r>
              <a:rPr lang="hu-HU" dirty="0" err="1"/>
              <a:t>intemol</a:t>
            </a:r>
            <a:r>
              <a:rPr lang="hu-HU" dirty="0"/>
              <a:t> </a:t>
            </a:r>
            <a:r>
              <a:rPr lang="hu-HU" dirty="0" err="1"/>
              <a:t>uptasped</a:t>
            </a:r>
            <a:r>
              <a:rPr lang="hu-HU" dirty="0"/>
              <a:t> </a:t>
            </a:r>
            <a:r>
              <a:rPr lang="hu-HU" dirty="0" err="1"/>
              <a:t>quias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rentias</a:t>
            </a:r>
            <a:r>
              <a:rPr lang="hu-HU" dirty="0"/>
              <a:t> </a:t>
            </a:r>
            <a:r>
              <a:rPr lang="hu-HU" dirty="0" err="1"/>
              <a:t>sinihitaquo</a:t>
            </a:r>
            <a:r>
              <a:rPr lang="hu-HU" dirty="0"/>
              <a:t> </a:t>
            </a:r>
            <a:r>
              <a:rPr lang="hu-HU" dirty="0" err="1"/>
              <a:t>erum</a:t>
            </a:r>
            <a:r>
              <a:rPr lang="hu-HU" dirty="0"/>
              <a:t> fuga.</a:t>
            </a:r>
          </a:p>
          <a:p>
            <a:pPr lvl="0"/>
            <a:r>
              <a:rPr lang="hu-HU" dirty="0" err="1"/>
              <a:t>To</a:t>
            </a:r>
            <a:r>
              <a:rPr lang="hu-HU" dirty="0"/>
              <a:t> il </a:t>
            </a:r>
            <a:r>
              <a:rPr lang="hu-HU" dirty="0" err="1"/>
              <a:t>inum</a:t>
            </a:r>
            <a:r>
              <a:rPr lang="hu-HU" dirty="0"/>
              <a:t> </a:t>
            </a:r>
            <a:r>
              <a:rPr lang="hu-HU" dirty="0" err="1"/>
              <a:t>fugit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volorpore</a:t>
            </a:r>
            <a:r>
              <a:rPr lang="hu-HU" dirty="0"/>
              <a:t>,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lab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poriore</a:t>
            </a:r>
            <a:r>
              <a:rPr lang="hu-HU" dirty="0"/>
              <a:t> </a:t>
            </a:r>
            <a:r>
              <a:rPr lang="hu-HU" dirty="0" err="1"/>
              <a:t>rrovid</a:t>
            </a:r>
            <a:r>
              <a:rPr lang="hu-HU" dirty="0"/>
              <a:t> </a:t>
            </a:r>
            <a:r>
              <a:rPr lang="hu-HU" dirty="0" err="1"/>
              <a:t>quist</a:t>
            </a:r>
            <a:r>
              <a:rPr lang="hu-HU" dirty="0"/>
              <a:t> </a:t>
            </a:r>
            <a:r>
              <a:rPr lang="hu-HU" dirty="0" err="1"/>
              <a:t>ium</a:t>
            </a:r>
            <a:r>
              <a:rPr lang="hu-HU" dirty="0"/>
              <a:t> </a:t>
            </a:r>
            <a:r>
              <a:rPr lang="hu-HU" dirty="0" err="1"/>
              <a:t>autem</a:t>
            </a:r>
            <a:r>
              <a:rPr lang="hu-HU" dirty="0"/>
              <a:t> </a:t>
            </a:r>
            <a:r>
              <a:rPr lang="hu-HU" dirty="0" err="1"/>
              <a:t>quatinvent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err="1"/>
              <a:t>liquam</a:t>
            </a:r>
            <a:r>
              <a:rPr lang="hu-HU"/>
              <a:t> am.</a:t>
            </a:r>
            <a:endParaRPr lang="hu-HU" dirty="0"/>
          </a:p>
          <a:p>
            <a:pPr lvl="0"/>
            <a:r>
              <a:rPr lang="hu-HU" dirty="0" err="1"/>
              <a:t>Umet</a:t>
            </a:r>
            <a:r>
              <a:rPr lang="hu-HU" dirty="0"/>
              <a:t> </a:t>
            </a:r>
            <a:r>
              <a:rPr lang="hu-HU" dirty="0" err="1"/>
              <a:t>ersperitium</a:t>
            </a:r>
            <a:r>
              <a:rPr lang="hu-HU" dirty="0"/>
              <a:t> </a:t>
            </a:r>
            <a:r>
              <a:rPr lang="hu-HU" dirty="0" err="1"/>
              <a:t>laborione</a:t>
            </a:r>
            <a:r>
              <a:rPr lang="hu-HU" dirty="0"/>
              <a:t> </a:t>
            </a:r>
            <a:r>
              <a:rPr lang="hu-HU" dirty="0" err="1"/>
              <a:t>nis</a:t>
            </a:r>
            <a:r>
              <a:rPr lang="hu-HU" dirty="0"/>
              <a:t> </a:t>
            </a:r>
            <a:r>
              <a:rPr lang="hu-HU" dirty="0" err="1"/>
              <a:t>quidis</a:t>
            </a:r>
            <a:r>
              <a:rPr lang="hu-HU" dirty="0"/>
              <a:t> </a:t>
            </a:r>
            <a:r>
              <a:rPr lang="hu-HU" dirty="0" err="1"/>
              <a:t>sa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,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consequas</a:t>
            </a:r>
            <a:r>
              <a:rPr lang="hu-HU" dirty="0"/>
              <a:t> ad </a:t>
            </a:r>
            <a:r>
              <a:rPr lang="hu-HU" dirty="0" err="1"/>
              <a:t>quiantibus</a:t>
            </a:r>
            <a:r>
              <a:rPr lang="hu-HU" dirty="0"/>
              <a:t> </a:t>
            </a:r>
            <a:r>
              <a:rPr lang="hu-HU" dirty="0" err="1"/>
              <a:t>eostis</a:t>
            </a:r>
            <a:r>
              <a:rPr lang="hu-HU" dirty="0"/>
              <a:t> </a:t>
            </a:r>
            <a:r>
              <a:rPr lang="hu-HU" dirty="0" err="1"/>
              <a:t>enisi</a:t>
            </a:r>
            <a:r>
              <a:rPr lang="hu-HU" dirty="0"/>
              <a:t> </a:t>
            </a:r>
            <a:r>
              <a:rPr lang="hu-HU" dirty="0" err="1"/>
              <a:t>corati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err="1"/>
              <a:t>fugitates</a:t>
            </a:r>
            <a:r>
              <a:rPr lang="hu-HU"/>
              <a:t> dolupien </a:t>
            </a:r>
            <a:r>
              <a:rPr lang="hu-HU" dirty="0" err="1"/>
              <a:t>latis</a:t>
            </a:r>
            <a:r>
              <a:rPr lang="hu-HU" dirty="0"/>
              <a:t> </a:t>
            </a:r>
            <a:r>
              <a:rPr lang="hu-HU" dirty="0" err="1"/>
              <a:t>ersperitium</a:t>
            </a:r>
            <a:r>
              <a:rPr lang="hu-HU" dirty="0"/>
              <a:t> </a:t>
            </a:r>
            <a:r>
              <a:rPr lang="hu-HU" dirty="0" err="1"/>
              <a:t>laborione</a:t>
            </a:r>
            <a:r>
              <a:rPr lang="hu-HU" dirty="0"/>
              <a:t> </a:t>
            </a:r>
            <a:r>
              <a:rPr lang="hu-HU" dirty="0" err="1"/>
              <a:t>nis</a:t>
            </a:r>
            <a:r>
              <a:rPr lang="hu-HU" dirty="0"/>
              <a:t> </a:t>
            </a:r>
            <a:r>
              <a:rPr lang="hu-HU" dirty="0" err="1"/>
              <a:t>quidis</a:t>
            </a:r>
            <a:r>
              <a:rPr lang="hu-HU" dirty="0"/>
              <a:t> </a:t>
            </a:r>
            <a:r>
              <a:rPr lang="hu-HU" dirty="0" err="1"/>
              <a:t>sus</a:t>
            </a:r>
            <a:r>
              <a:rPr lang="hu-HU" dirty="0"/>
              <a:t>,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consequas</a:t>
            </a:r>
            <a:r>
              <a:rPr lang="hu-HU" dirty="0"/>
              <a:t> </a:t>
            </a:r>
            <a:r>
              <a:rPr lang="hu-HU" dirty="0" err="1"/>
              <a:t>ad</a:t>
            </a:r>
            <a:r>
              <a:rPr lang="hu-HU" dirty="0"/>
              <a:t> </a:t>
            </a:r>
            <a:r>
              <a:rPr lang="hu-HU" err="1"/>
              <a:t>quiantibus</a:t>
            </a:r>
            <a:r>
              <a:rPr lang="hu-HU"/>
              <a:t> e.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1232000" y="6422572"/>
            <a:ext cx="540000" cy="288000"/>
          </a:xfrm>
        </p:spPr>
        <p:txBody>
          <a:bodyPr anchor="t"/>
          <a:lstStyle>
            <a:lvl1pPr>
              <a:defRPr sz="1250" b="1">
                <a:latin typeface="PF BeauSans Pro" panose="02000500000000020004" pitchFamily="2" charset="0"/>
              </a:defRPr>
            </a:lvl1pPr>
          </a:lstStyle>
          <a:p>
            <a:fld id="{7E9277E2-39C6-4D3A-8B83-643B4C9CEFB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13" hasCustomPrompt="1"/>
          </p:nvPr>
        </p:nvSpPr>
        <p:spPr>
          <a:xfrm>
            <a:off x="6912000" y="6422572"/>
            <a:ext cx="4320000" cy="288000"/>
          </a:xfr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900" cap="all" baseline="0">
                <a:solidFill>
                  <a:srgbClr val="6D6E6F"/>
                </a:solidFill>
              </a:defRPr>
            </a:lvl1pPr>
          </a:lstStyle>
          <a:p>
            <a:r>
              <a:rPr lang="hu-HU" sz="900" b="0" cap="all" baseline="0" dirty="0" err="1">
                <a:latin typeface="PF BeauSans Pro" panose="02000500000000020004" pitchFamily="2" charset="0"/>
              </a:rPr>
              <a:t>Presentation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title</a:t>
            </a:r>
            <a:br>
              <a:rPr lang="hu-HU" sz="900" b="0" cap="all" baseline="0" dirty="0">
                <a:latin typeface="PF BeauSans Pro" panose="02000500000000020004" pitchFamily="2" charset="0"/>
              </a:rPr>
            </a:br>
            <a:r>
              <a:rPr lang="hu-HU" sz="900" b="0" cap="all" baseline="0" dirty="0" err="1">
                <a:latin typeface="PF BeauSans Pro" panose="02000500000000020004" pitchFamily="2" charset="0"/>
              </a:rPr>
              <a:t>up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to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two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lines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without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the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use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of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hyphens</a:t>
            </a:r>
            <a:endParaRPr lang="hu-HU" sz="900" b="0" cap="all" baseline="0" dirty="0">
              <a:latin typeface="PF BeauSans Pro" panose="02000500000000020004" pitchFamily="2" charset="0"/>
            </a:endParaRPr>
          </a:p>
        </p:txBody>
      </p:sp>
      <p:cxnSp>
        <p:nvCxnSpPr>
          <p:cNvPr id="14" name="Egyenes összekötő 13"/>
          <p:cNvCxnSpPr/>
          <p:nvPr userDrawn="1"/>
        </p:nvCxnSpPr>
        <p:spPr>
          <a:xfrm>
            <a:off x="11338960" y="6264000"/>
            <a:ext cx="288000" cy="0"/>
          </a:xfrm>
          <a:prstGeom prst="line">
            <a:avLst/>
          </a:prstGeom>
          <a:ln w="44450" cap="rnd">
            <a:solidFill>
              <a:srgbClr val="ECA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 userDrawn="1"/>
        </p:nvCxnSpPr>
        <p:spPr>
          <a:xfrm>
            <a:off x="1548000" y="540000"/>
            <a:ext cx="288000" cy="0"/>
          </a:xfrm>
          <a:prstGeom prst="line">
            <a:avLst/>
          </a:prstGeom>
          <a:ln w="44450" cap="rnd">
            <a:solidFill>
              <a:srgbClr val="ECA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ím 1"/>
          <p:cNvSpPr>
            <a:spLocks noGrp="1"/>
          </p:cNvSpPr>
          <p:nvPr>
            <p:ph type="title" hasCustomPrompt="1"/>
          </p:nvPr>
        </p:nvSpPr>
        <p:spPr>
          <a:xfrm>
            <a:off x="1440000" y="684000"/>
            <a:ext cx="9000000" cy="900000"/>
          </a:xfrm>
        </p:spPr>
        <p:txBody>
          <a:bodyPr anchor="t">
            <a:noAutofit/>
          </a:bodyPr>
          <a:lstStyle>
            <a:lvl1pPr>
              <a:lnSpc>
                <a:spcPts val="2800"/>
              </a:lnSpc>
              <a:defRPr sz="2400" b="1">
                <a:solidFill>
                  <a:srgbClr val="ECAC31"/>
                </a:solidFill>
                <a:latin typeface="PF BeauSans Pro" panose="02000500000000020004" pitchFamily="2" charset="0"/>
              </a:defRPr>
            </a:lvl1pPr>
          </a:lstStyle>
          <a:p>
            <a:r>
              <a:rPr lang="hu-HU" dirty="0" err="1"/>
              <a:t>To</a:t>
            </a:r>
            <a:r>
              <a:rPr lang="hu-HU" dirty="0"/>
              <a:t> il </a:t>
            </a:r>
            <a:r>
              <a:rPr lang="hu-HU" dirty="0" err="1"/>
              <a:t>inum</a:t>
            </a:r>
            <a:r>
              <a:rPr lang="hu-HU" dirty="0"/>
              <a:t> </a:t>
            </a:r>
            <a:r>
              <a:rPr lang="hu-HU" dirty="0" err="1"/>
              <a:t>fugit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volorpore</a:t>
            </a:r>
            <a:r>
              <a:rPr lang="hu-HU" dirty="0"/>
              <a:t>, út </a:t>
            </a:r>
            <a:r>
              <a:rPr lang="hu-HU" dirty="0" err="1"/>
              <a:t>lab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poriore</a:t>
            </a:r>
            <a:r>
              <a:rPr lang="hu-HU" dirty="0"/>
              <a:t> </a:t>
            </a:r>
            <a:r>
              <a:rPr lang="hu-HU" dirty="0" err="1"/>
              <a:t>qatunvent</a:t>
            </a:r>
            <a:br>
              <a:rPr lang="hu-HU" dirty="0"/>
            </a:b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liquam</a:t>
            </a:r>
            <a:r>
              <a:rPr lang="hu-HU" dirty="0"/>
              <a:t> am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moluotatur</a:t>
            </a:r>
            <a:r>
              <a:rPr lang="hu-HU" dirty="0"/>
              <a:t> </a:t>
            </a:r>
            <a:r>
              <a:rPr lang="hu-HU" dirty="0" err="1"/>
              <a:t>simpore</a:t>
            </a:r>
            <a:r>
              <a:rPr lang="hu-HU" dirty="0"/>
              <a:t> </a:t>
            </a:r>
            <a:r>
              <a:rPr lang="hu-HU" dirty="0" err="1"/>
              <a:t>volore</a:t>
            </a:r>
            <a:r>
              <a:rPr lang="hu-HU" dirty="0"/>
              <a:t> </a:t>
            </a:r>
            <a:r>
              <a:rPr lang="hu-HU" dirty="0" err="1"/>
              <a:t>eum</a:t>
            </a:r>
            <a:r>
              <a:rPr lang="hu-HU" dirty="0"/>
              <a:t> fuga. 1</a:t>
            </a:r>
          </a:p>
        </p:txBody>
      </p:sp>
    </p:spTree>
    <p:extLst>
      <p:ext uri="{BB962C8B-B14F-4D97-AF65-F5344CB8AC3E}">
        <p14:creationId xmlns:p14="http://schemas.microsoft.com/office/powerpoint/2010/main" val="325064892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ép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440000" y="684000"/>
            <a:ext cx="4500000" cy="1440000"/>
          </a:xfrm>
        </p:spPr>
        <p:txBody>
          <a:bodyPr anchor="t">
            <a:noAutofit/>
          </a:bodyPr>
          <a:lstStyle>
            <a:lvl1pPr>
              <a:lnSpc>
                <a:spcPts val="2800"/>
              </a:lnSpc>
              <a:defRPr sz="2400" b="1">
                <a:solidFill>
                  <a:srgbClr val="ECAC31"/>
                </a:solidFill>
                <a:latin typeface="PF BeauSans Pro" panose="02000500000000020004" pitchFamily="2" charset="0"/>
              </a:defRPr>
            </a:lvl1pPr>
          </a:lstStyle>
          <a:p>
            <a:r>
              <a:rPr lang="hu-HU" dirty="0" err="1"/>
              <a:t>To</a:t>
            </a:r>
            <a:r>
              <a:rPr lang="hu-HU" dirty="0"/>
              <a:t> il </a:t>
            </a:r>
            <a:r>
              <a:rPr lang="hu-HU" dirty="0" err="1"/>
              <a:t>inum</a:t>
            </a:r>
            <a:r>
              <a:rPr lang="hu-HU" dirty="0"/>
              <a:t> </a:t>
            </a:r>
            <a:r>
              <a:rPr lang="hu-HU" dirty="0" err="1"/>
              <a:t>fugit</a:t>
            </a:r>
            <a:r>
              <a:rPr lang="hu-HU" dirty="0"/>
              <a:t> </a:t>
            </a:r>
            <a:r>
              <a:rPr lang="hu-HU" err="1"/>
              <a:t>aut</a:t>
            </a:r>
            <a:r>
              <a:rPr lang="hu-HU"/>
              <a:t> volorpor, </a:t>
            </a:r>
            <a:r>
              <a:rPr lang="hu-HU" dirty="0"/>
              <a:t>út </a:t>
            </a:r>
            <a:r>
              <a:rPr lang="hu-HU" dirty="0" err="1"/>
              <a:t>lab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poriore</a:t>
            </a:r>
            <a:r>
              <a:rPr lang="hu-HU" dirty="0"/>
              <a:t> </a:t>
            </a:r>
            <a:r>
              <a:rPr lang="hu-HU" dirty="0" err="1"/>
              <a:t>qatunvent</a:t>
            </a:r>
            <a:br>
              <a:rPr lang="hu-HU" dirty="0"/>
            </a:b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liquam</a:t>
            </a:r>
            <a:r>
              <a:rPr lang="hu-HU" dirty="0"/>
              <a:t> am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moluotatur</a:t>
            </a:r>
            <a:r>
              <a:rPr lang="hu-HU" dirty="0"/>
              <a:t> </a:t>
            </a:r>
            <a:r>
              <a:rPr lang="hu-HU" dirty="0" err="1"/>
              <a:t>simpore</a:t>
            </a:r>
            <a:r>
              <a:rPr lang="hu-HU" dirty="0"/>
              <a:t> </a:t>
            </a:r>
            <a:r>
              <a:rPr lang="hu-HU" dirty="0" err="1"/>
              <a:t>volore</a:t>
            </a:r>
            <a:r>
              <a:rPr lang="hu-HU" dirty="0"/>
              <a:t> </a:t>
            </a:r>
            <a:r>
              <a:rPr lang="hu-HU" dirty="0" err="1"/>
              <a:t>eum</a:t>
            </a:r>
            <a:r>
              <a:rPr lang="hu-HU" dirty="0"/>
              <a:t> fuga. 1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1232000" y="6422572"/>
            <a:ext cx="540000" cy="288000"/>
          </a:xfrm>
        </p:spPr>
        <p:txBody>
          <a:bodyPr anchor="t"/>
          <a:lstStyle>
            <a:lvl1pPr>
              <a:defRPr sz="1250" b="1">
                <a:latin typeface="PF BeauSans Pro" panose="02000500000000020004" pitchFamily="2" charset="0"/>
              </a:defRPr>
            </a:lvl1pPr>
          </a:lstStyle>
          <a:p>
            <a:fld id="{7E9277E2-39C6-4D3A-8B83-643B4C9CEFB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13" hasCustomPrompt="1"/>
          </p:nvPr>
        </p:nvSpPr>
        <p:spPr>
          <a:xfrm>
            <a:off x="6912000" y="6422572"/>
            <a:ext cx="4320000" cy="288000"/>
          </a:xfr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900" cap="all" baseline="0">
                <a:solidFill>
                  <a:srgbClr val="6D6E6F"/>
                </a:solidFill>
              </a:defRPr>
            </a:lvl1pPr>
          </a:lstStyle>
          <a:p>
            <a:r>
              <a:rPr lang="hu-HU" sz="900" b="0" cap="all" baseline="0" dirty="0" err="1">
                <a:latin typeface="PF BeauSans Pro" panose="02000500000000020004" pitchFamily="2" charset="0"/>
              </a:rPr>
              <a:t>Presentation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title</a:t>
            </a:r>
            <a:br>
              <a:rPr lang="hu-HU" sz="900" b="0" cap="all" baseline="0" dirty="0">
                <a:latin typeface="PF BeauSans Pro" panose="02000500000000020004" pitchFamily="2" charset="0"/>
              </a:rPr>
            </a:br>
            <a:r>
              <a:rPr lang="hu-HU" sz="900" b="0" cap="all" baseline="0" dirty="0" err="1">
                <a:latin typeface="PF BeauSans Pro" panose="02000500000000020004" pitchFamily="2" charset="0"/>
              </a:rPr>
              <a:t>up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to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two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lines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without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the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use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of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hyphens</a:t>
            </a:r>
            <a:endParaRPr lang="hu-HU" sz="900" b="0" cap="all" baseline="0" dirty="0">
              <a:latin typeface="PF BeauSans Pro" panose="02000500000000020004" pitchFamily="2" charset="0"/>
            </a:endParaRPr>
          </a:p>
        </p:txBody>
      </p:sp>
      <p:cxnSp>
        <p:nvCxnSpPr>
          <p:cNvPr id="14" name="Egyenes összekötő 13"/>
          <p:cNvCxnSpPr/>
          <p:nvPr userDrawn="1"/>
        </p:nvCxnSpPr>
        <p:spPr>
          <a:xfrm>
            <a:off x="11338960" y="6264000"/>
            <a:ext cx="288000" cy="0"/>
          </a:xfrm>
          <a:prstGeom prst="line">
            <a:avLst/>
          </a:prstGeom>
          <a:ln w="44450" cap="rnd">
            <a:solidFill>
              <a:srgbClr val="ECA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 userDrawn="1"/>
        </p:nvCxnSpPr>
        <p:spPr>
          <a:xfrm>
            <a:off x="1548000" y="540000"/>
            <a:ext cx="288000" cy="0"/>
          </a:xfrm>
          <a:prstGeom prst="line">
            <a:avLst/>
          </a:prstGeom>
          <a:ln w="44450" cap="rnd">
            <a:solidFill>
              <a:srgbClr val="ECA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Kép helye 6"/>
          <p:cNvSpPr>
            <a:spLocks noGrp="1"/>
          </p:cNvSpPr>
          <p:nvPr>
            <p:ph type="pic" sz="quarter" idx="14"/>
          </p:nvPr>
        </p:nvSpPr>
        <p:spPr>
          <a:xfrm>
            <a:off x="6095999" y="0"/>
            <a:ext cx="6096001" cy="5976000"/>
          </a:xfrm>
        </p:spPr>
        <p:txBody>
          <a:bodyPr/>
          <a:lstStyle/>
          <a:p>
            <a:endParaRPr lang="hu-HU"/>
          </a:p>
        </p:txBody>
      </p:sp>
      <p:sp>
        <p:nvSpPr>
          <p:cNvPr id="17" name="Tartalom helye 2"/>
          <p:cNvSpPr>
            <a:spLocks noGrp="1"/>
          </p:cNvSpPr>
          <p:nvPr>
            <p:ph idx="16" hasCustomPrompt="1"/>
          </p:nvPr>
        </p:nvSpPr>
        <p:spPr>
          <a:xfrm>
            <a:off x="1440000" y="2390400"/>
            <a:ext cx="4500000" cy="3348000"/>
          </a:xfrm>
        </p:spPr>
        <p:txBody>
          <a:bodyPr numCol="1" spcCol="360000">
            <a:noAutofit/>
          </a:bodyPr>
          <a:lstStyle>
            <a:lvl1pPr marL="180000" indent="-180000">
              <a:lnSpc>
                <a:spcPts val="22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hu-HU" sz="1800" b="0" i="0" u="none" strike="noStrike" baseline="0" smtClean="0"/>
            </a:lvl1pPr>
            <a:lvl2pPr marL="0" indent="0">
              <a:lnSpc>
                <a:spcPct val="100000"/>
              </a:lnSpc>
              <a:spcBef>
                <a:spcPts val="3000"/>
              </a:spcBef>
              <a:buNone/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hu-HU" dirty="0" err="1"/>
              <a:t>Facerum</a:t>
            </a:r>
            <a:r>
              <a:rPr lang="hu-HU" dirty="0"/>
              <a:t> </a:t>
            </a:r>
            <a:r>
              <a:rPr lang="hu-HU" dirty="0" err="1"/>
              <a:t>intemol</a:t>
            </a:r>
            <a:r>
              <a:rPr lang="hu-HU" dirty="0"/>
              <a:t> </a:t>
            </a:r>
            <a:r>
              <a:rPr lang="hu-HU" dirty="0" err="1"/>
              <a:t>uptasped</a:t>
            </a:r>
            <a:r>
              <a:rPr lang="hu-HU" dirty="0"/>
              <a:t> </a:t>
            </a:r>
            <a:r>
              <a:rPr lang="hu-HU" dirty="0" err="1"/>
              <a:t>quias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rentias</a:t>
            </a:r>
            <a:r>
              <a:rPr lang="hu-HU" dirty="0"/>
              <a:t> </a:t>
            </a:r>
            <a:r>
              <a:rPr lang="hu-HU" dirty="0" err="1"/>
              <a:t>sinihitaquo</a:t>
            </a:r>
            <a:r>
              <a:rPr lang="hu-HU" dirty="0"/>
              <a:t> </a:t>
            </a:r>
            <a:r>
              <a:rPr lang="hu-HU" dirty="0" err="1"/>
              <a:t>erum</a:t>
            </a:r>
            <a:r>
              <a:rPr lang="hu-HU" dirty="0"/>
              <a:t> fuga.</a:t>
            </a:r>
          </a:p>
          <a:p>
            <a:pPr lvl="0"/>
            <a:r>
              <a:rPr lang="hu-HU" dirty="0" err="1"/>
              <a:t>To</a:t>
            </a:r>
            <a:r>
              <a:rPr lang="hu-HU" dirty="0"/>
              <a:t> il </a:t>
            </a:r>
            <a:r>
              <a:rPr lang="hu-HU" dirty="0" err="1"/>
              <a:t>inum</a:t>
            </a:r>
            <a:r>
              <a:rPr lang="hu-HU" dirty="0"/>
              <a:t> </a:t>
            </a:r>
            <a:r>
              <a:rPr lang="hu-HU" dirty="0" err="1"/>
              <a:t>fugit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volorpore</a:t>
            </a:r>
            <a:r>
              <a:rPr lang="hu-HU" dirty="0"/>
              <a:t>,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lab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poriore</a:t>
            </a:r>
            <a:r>
              <a:rPr lang="hu-HU" dirty="0"/>
              <a:t> </a:t>
            </a:r>
            <a:r>
              <a:rPr lang="hu-HU" dirty="0" err="1"/>
              <a:t>rrovid</a:t>
            </a:r>
            <a:r>
              <a:rPr lang="hu-HU" dirty="0"/>
              <a:t> </a:t>
            </a:r>
            <a:r>
              <a:rPr lang="hu-HU" dirty="0" err="1"/>
              <a:t>quist</a:t>
            </a:r>
            <a:r>
              <a:rPr lang="hu-HU" dirty="0"/>
              <a:t> </a:t>
            </a:r>
            <a:r>
              <a:rPr lang="hu-HU" dirty="0" err="1"/>
              <a:t>ium</a:t>
            </a:r>
            <a:r>
              <a:rPr lang="hu-HU" dirty="0"/>
              <a:t> </a:t>
            </a:r>
            <a:r>
              <a:rPr lang="hu-HU" dirty="0" err="1"/>
              <a:t>autem</a:t>
            </a:r>
            <a:r>
              <a:rPr lang="hu-HU" dirty="0"/>
              <a:t> </a:t>
            </a:r>
            <a:r>
              <a:rPr lang="hu-HU" dirty="0" err="1"/>
              <a:t>quatinvent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err="1"/>
              <a:t>liquam</a:t>
            </a:r>
            <a:r>
              <a:rPr lang="hu-HU"/>
              <a:t> am.</a:t>
            </a:r>
            <a:endParaRPr lang="hu-HU" dirty="0"/>
          </a:p>
          <a:p>
            <a:pPr lvl="0"/>
            <a:r>
              <a:rPr lang="hu-HU" dirty="0" err="1"/>
              <a:t>Umet</a:t>
            </a:r>
            <a:r>
              <a:rPr lang="hu-HU" dirty="0"/>
              <a:t> </a:t>
            </a:r>
            <a:r>
              <a:rPr lang="hu-HU" dirty="0" err="1"/>
              <a:t>ersperitium</a:t>
            </a:r>
            <a:r>
              <a:rPr lang="hu-HU" dirty="0"/>
              <a:t> </a:t>
            </a:r>
            <a:r>
              <a:rPr lang="hu-HU" dirty="0" err="1"/>
              <a:t>laborione</a:t>
            </a:r>
            <a:r>
              <a:rPr lang="hu-HU" dirty="0"/>
              <a:t> </a:t>
            </a:r>
            <a:r>
              <a:rPr lang="hu-HU" dirty="0" err="1"/>
              <a:t>nis</a:t>
            </a:r>
            <a:r>
              <a:rPr lang="hu-HU" dirty="0"/>
              <a:t> </a:t>
            </a:r>
            <a:r>
              <a:rPr lang="hu-HU" dirty="0" err="1"/>
              <a:t>quidis</a:t>
            </a:r>
            <a:r>
              <a:rPr lang="hu-HU" dirty="0"/>
              <a:t> </a:t>
            </a:r>
            <a:r>
              <a:rPr lang="hu-HU" dirty="0" err="1"/>
              <a:t>sa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,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consequas</a:t>
            </a:r>
            <a:r>
              <a:rPr lang="hu-HU" dirty="0"/>
              <a:t> ad </a:t>
            </a:r>
            <a:r>
              <a:rPr lang="hu-HU" dirty="0" err="1"/>
              <a:t>quiantibus</a:t>
            </a:r>
            <a:r>
              <a:rPr lang="hu-HU" dirty="0"/>
              <a:t> </a:t>
            </a:r>
            <a:r>
              <a:rPr lang="hu-HU" dirty="0" err="1"/>
              <a:t>eostis</a:t>
            </a:r>
            <a:r>
              <a:rPr lang="hu-HU" dirty="0"/>
              <a:t> </a:t>
            </a:r>
            <a:r>
              <a:rPr lang="hu-HU" dirty="0" err="1"/>
              <a:t>enisi</a:t>
            </a:r>
            <a:r>
              <a:rPr lang="hu-HU" dirty="0"/>
              <a:t> </a:t>
            </a:r>
            <a:r>
              <a:rPr lang="hu-HU" dirty="0" err="1"/>
              <a:t>corati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fugitates</a:t>
            </a:r>
            <a:r>
              <a:rPr lang="hu-HU" dirty="0"/>
              <a:t> </a:t>
            </a:r>
            <a:r>
              <a:rPr lang="hu-HU" dirty="0" err="1"/>
              <a:t>dolupient</a:t>
            </a:r>
            <a:r>
              <a:rPr lang="hu-HU" dirty="0"/>
              <a:t> </a:t>
            </a:r>
            <a:r>
              <a:rPr lang="hu-HU" dirty="0" err="1"/>
              <a:t>latis</a:t>
            </a:r>
            <a:r>
              <a:rPr lang="hu-HU" dirty="0"/>
              <a:t> </a:t>
            </a:r>
            <a:r>
              <a:rPr lang="hu-HU" dirty="0" err="1"/>
              <a:t>ersperitium</a:t>
            </a:r>
            <a:r>
              <a:rPr lang="hu-HU" dirty="0"/>
              <a:t> </a:t>
            </a:r>
            <a:r>
              <a:rPr lang="hu-HU" dirty="0" err="1"/>
              <a:t>laborione</a:t>
            </a:r>
            <a:r>
              <a:rPr lang="hu-HU" dirty="0"/>
              <a:t> </a:t>
            </a:r>
            <a:r>
              <a:rPr lang="hu-HU" dirty="0" err="1"/>
              <a:t>nis</a:t>
            </a:r>
            <a:r>
              <a:rPr lang="hu-HU" dirty="0"/>
              <a:t> </a:t>
            </a:r>
            <a:r>
              <a:rPr lang="hu-HU" err="1"/>
              <a:t>quidis</a:t>
            </a:r>
            <a:r>
              <a:rPr lang="hu-HU"/>
              <a:t> sus, </a:t>
            </a:r>
            <a:r>
              <a:rPr lang="hu-HU" sz="1800" b="0" i="0" u="none" strike="noStrike" baseline="0">
                <a:solidFill>
                  <a:srgbClr val="70706F"/>
                </a:solidFill>
                <a:latin typeface="PFBeauSansPro-Regular" panose="02000500000000020004" pitchFamily="2" charset="0"/>
              </a:rPr>
              <a:t>intri consequas ad quiantibus e</a:t>
            </a:r>
            <a:r>
              <a:rPr lang="hu-HU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4750381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slide_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1232000" y="6422572"/>
            <a:ext cx="540000" cy="288000"/>
          </a:xfrm>
        </p:spPr>
        <p:txBody>
          <a:bodyPr anchor="t"/>
          <a:lstStyle>
            <a:lvl1pPr>
              <a:defRPr sz="1250" b="1">
                <a:latin typeface="PF BeauSans Pro" panose="02000500000000020004" pitchFamily="2" charset="0"/>
              </a:defRPr>
            </a:lvl1pPr>
          </a:lstStyle>
          <a:p>
            <a:fld id="{7E9277E2-39C6-4D3A-8B83-643B4C9CEFB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13" hasCustomPrompt="1"/>
          </p:nvPr>
        </p:nvSpPr>
        <p:spPr>
          <a:xfrm>
            <a:off x="6912000" y="6422572"/>
            <a:ext cx="4320000" cy="288000"/>
          </a:xfr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900" cap="all" baseline="0">
                <a:solidFill>
                  <a:srgbClr val="6D6E6F"/>
                </a:solidFill>
              </a:defRPr>
            </a:lvl1pPr>
          </a:lstStyle>
          <a:p>
            <a:r>
              <a:rPr lang="hu-HU" sz="900" b="0" cap="all" baseline="0" dirty="0" err="1">
                <a:latin typeface="PF BeauSans Pro" panose="02000500000000020004" pitchFamily="2" charset="0"/>
              </a:rPr>
              <a:t>Presentation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title</a:t>
            </a:r>
            <a:br>
              <a:rPr lang="hu-HU" sz="900" b="0" cap="all" baseline="0" dirty="0">
                <a:latin typeface="PF BeauSans Pro" panose="02000500000000020004" pitchFamily="2" charset="0"/>
              </a:rPr>
            </a:br>
            <a:r>
              <a:rPr lang="hu-HU" sz="900" b="0" cap="all" baseline="0" dirty="0" err="1">
                <a:latin typeface="PF BeauSans Pro" panose="02000500000000020004" pitchFamily="2" charset="0"/>
              </a:rPr>
              <a:t>up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to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two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lines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without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the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use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of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hyphens</a:t>
            </a:r>
            <a:endParaRPr lang="hu-HU" sz="900" b="0" cap="all" baseline="0" dirty="0">
              <a:latin typeface="PF BeauSans Pro" panose="02000500000000020004" pitchFamily="2" charset="0"/>
            </a:endParaRPr>
          </a:p>
        </p:txBody>
      </p:sp>
      <p:cxnSp>
        <p:nvCxnSpPr>
          <p:cNvPr id="14" name="Egyenes összekötő 13"/>
          <p:cNvCxnSpPr/>
          <p:nvPr userDrawn="1"/>
        </p:nvCxnSpPr>
        <p:spPr>
          <a:xfrm>
            <a:off x="11338960" y="6264000"/>
            <a:ext cx="288000" cy="0"/>
          </a:xfrm>
          <a:prstGeom prst="line">
            <a:avLst/>
          </a:prstGeom>
          <a:ln w="44450" cap="rnd">
            <a:solidFill>
              <a:srgbClr val="ECA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 userDrawn="1"/>
        </p:nvCxnSpPr>
        <p:spPr>
          <a:xfrm>
            <a:off x="1548000" y="540000"/>
            <a:ext cx="288000" cy="0"/>
          </a:xfrm>
          <a:prstGeom prst="line">
            <a:avLst/>
          </a:prstGeom>
          <a:ln w="44450" cap="rnd">
            <a:solidFill>
              <a:srgbClr val="ECA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Kép helye 6"/>
          <p:cNvSpPr>
            <a:spLocks noGrp="1"/>
          </p:cNvSpPr>
          <p:nvPr>
            <p:ph type="pic" sz="quarter" idx="14"/>
          </p:nvPr>
        </p:nvSpPr>
        <p:spPr>
          <a:xfrm>
            <a:off x="6095999" y="0"/>
            <a:ext cx="6096001" cy="5976000"/>
          </a:xfrm>
        </p:spPr>
        <p:txBody>
          <a:bodyPr/>
          <a:lstStyle/>
          <a:p>
            <a:endParaRPr lang="hu-HU"/>
          </a:p>
        </p:txBody>
      </p:sp>
      <p:sp>
        <p:nvSpPr>
          <p:cNvPr id="10" name="Cím 1"/>
          <p:cNvSpPr>
            <a:spLocks noGrp="1"/>
          </p:cNvSpPr>
          <p:nvPr>
            <p:ph type="title" hasCustomPrompt="1"/>
          </p:nvPr>
        </p:nvSpPr>
        <p:spPr>
          <a:xfrm>
            <a:off x="1440000" y="684000"/>
            <a:ext cx="4500000" cy="1440000"/>
          </a:xfrm>
        </p:spPr>
        <p:txBody>
          <a:bodyPr anchor="t">
            <a:noAutofit/>
          </a:bodyPr>
          <a:lstStyle>
            <a:lvl1pPr>
              <a:lnSpc>
                <a:spcPts val="2800"/>
              </a:lnSpc>
              <a:defRPr sz="2400" b="1">
                <a:solidFill>
                  <a:srgbClr val="ECAC31"/>
                </a:solidFill>
                <a:latin typeface="PF BeauSans Pro" panose="02000500000000020004" pitchFamily="2" charset="0"/>
              </a:defRPr>
            </a:lvl1pPr>
          </a:lstStyle>
          <a:p>
            <a:r>
              <a:rPr lang="hu-HU" dirty="0" err="1"/>
              <a:t>To</a:t>
            </a:r>
            <a:r>
              <a:rPr lang="hu-HU" dirty="0"/>
              <a:t> il </a:t>
            </a:r>
            <a:r>
              <a:rPr lang="hu-HU" dirty="0" err="1"/>
              <a:t>inum</a:t>
            </a:r>
            <a:r>
              <a:rPr lang="hu-HU" dirty="0"/>
              <a:t> </a:t>
            </a:r>
            <a:r>
              <a:rPr lang="hu-HU" dirty="0" err="1"/>
              <a:t>fugit</a:t>
            </a:r>
            <a:r>
              <a:rPr lang="hu-HU" dirty="0"/>
              <a:t> </a:t>
            </a:r>
            <a:r>
              <a:rPr lang="hu-HU" err="1"/>
              <a:t>aut</a:t>
            </a:r>
            <a:r>
              <a:rPr lang="hu-HU"/>
              <a:t> volorpor, </a:t>
            </a:r>
            <a:r>
              <a:rPr lang="hu-HU" dirty="0"/>
              <a:t>út </a:t>
            </a:r>
            <a:r>
              <a:rPr lang="hu-HU" dirty="0" err="1"/>
              <a:t>lab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poriore</a:t>
            </a:r>
            <a:r>
              <a:rPr lang="hu-HU" dirty="0"/>
              <a:t> </a:t>
            </a:r>
            <a:r>
              <a:rPr lang="hu-HU" dirty="0" err="1"/>
              <a:t>qatunvent</a:t>
            </a:r>
            <a:br>
              <a:rPr lang="hu-HU" dirty="0"/>
            </a:b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liquam</a:t>
            </a:r>
            <a:r>
              <a:rPr lang="hu-HU" dirty="0"/>
              <a:t> am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moluotatur</a:t>
            </a:r>
            <a:r>
              <a:rPr lang="hu-HU" dirty="0"/>
              <a:t> </a:t>
            </a:r>
            <a:r>
              <a:rPr lang="hu-HU" dirty="0" err="1"/>
              <a:t>simpore</a:t>
            </a:r>
            <a:r>
              <a:rPr lang="hu-HU" dirty="0"/>
              <a:t> </a:t>
            </a:r>
            <a:r>
              <a:rPr lang="hu-HU" dirty="0" err="1"/>
              <a:t>volore</a:t>
            </a:r>
            <a:r>
              <a:rPr lang="hu-HU" dirty="0"/>
              <a:t> </a:t>
            </a:r>
            <a:r>
              <a:rPr lang="hu-HU" dirty="0" err="1"/>
              <a:t>eum</a:t>
            </a:r>
            <a:r>
              <a:rPr lang="hu-HU" dirty="0"/>
              <a:t> fuga. 1</a:t>
            </a:r>
          </a:p>
        </p:txBody>
      </p:sp>
      <p:sp>
        <p:nvSpPr>
          <p:cNvPr id="13" name="Tartalom helye 2"/>
          <p:cNvSpPr>
            <a:spLocks noGrp="1"/>
          </p:cNvSpPr>
          <p:nvPr>
            <p:ph idx="16" hasCustomPrompt="1"/>
          </p:nvPr>
        </p:nvSpPr>
        <p:spPr>
          <a:xfrm>
            <a:off x="1440000" y="2390400"/>
            <a:ext cx="4500000" cy="3348000"/>
          </a:xfrm>
        </p:spPr>
        <p:txBody>
          <a:bodyPr numCol="1" spcCol="360000">
            <a:noAutofit/>
          </a:bodyPr>
          <a:lstStyle>
            <a:lvl1pPr marL="180000" indent="-180000">
              <a:lnSpc>
                <a:spcPts val="22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hu-HU" sz="1800" b="0" i="0" u="none" strike="noStrike" baseline="0" smtClean="0"/>
            </a:lvl1pPr>
            <a:lvl2pPr marL="0" indent="0">
              <a:lnSpc>
                <a:spcPct val="100000"/>
              </a:lnSpc>
              <a:spcBef>
                <a:spcPts val="3000"/>
              </a:spcBef>
              <a:buNone/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hu-HU" dirty="0" err="1"/>
              <a:t>Facerum</a:t>
            </a:r>
            <a:r>
              <a:rPr lang="hu-HU" dirty="0"/>
              <a:t> </a:t>
            </a:r>
            <a:r>
              <a:rPr lang="hu-HU" dirty="0" err="1"/>
              <a:t>intemol</a:t>
            </a:r>
            <a:r>
              <a:rPr lang="hu-HU" dirty="0"/>
              <a:t> </a:t>
            </a:r>
            <a:r>
              <a:rPr lang="hu-HU" dirty="0" err="1"/>
              <a:t>uptasped</a:t>
            </a:r>
            <a:r>
              <a:rPr lang="hu-HU" dirty="0"/>
              <a:t> </a:t>
            </a:r>
            <a:r>
              <a:rPr lang="hu-HU" dirty="0" err="1"/>
              <a:t>quias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rentias</a:t>
            </a:r>
            <a:r>
              <a:rPr lang="hu-HU" dirty="0"/>
              <a:t> </a:t>
            </a:r>
            <a:r>
              <a:rPr lang="hu-HU" dirty="0" err="1"/>
              <a:t>sinihitaquo</a:t>
            </a:r>
            <a:r>
              <a:rPr lang="hu-HU" dirty="0"/>
              <a:t> </a:t>
            </a:r>
            <a:r>
              <a:rPr lang="hu-HU" dirty="0" err="1"/>
              <a:t>erum</a:t>
            </a:r>
            <a:r>
              <a:rPr lang="hu-HU" dirty="0"/>
              <a:t> fuga.</a:t>
            </a:r>
          </a:p>
          <a:p>
            <a:pPr lvl="0"/>
            <a:r>
              <a:rPr lang="hu-HU" dirty="0" err="1"/>
              <a:t>To</a:t>
            </a:r>
            <a:r>
              <a:rPr lang="hu-HU" dirty="0"/>
              <a:t> il </a:t>
            </a:r>
            <a:r>
              <a:rPr lang="hu-HU" dirty="0" err="1"/>
              <a:t>inum</a:t>
            </a:r>
            <a:r>
              <a:rPr lang="hu-HU" dirty="0"/>
              <a:t> </a:t>
            </a:r>
            <a:r>
              <a:rPr lang="hu-HU" dirty="0" err="1"/>
              <a:t>fugit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volorpore</a:t>
            </a:r>
            <a:r>
              <a:rPr lang="hu-HU" dirty="0"/>
              <a:t>,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lab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poriore</a:t>
            </a:r>
            <a:r>
              <a:rPr lang="hu-HU" dirty="0"/>
              <a:t> </a:t>
            </a:r>
            <a:r>
              <a:rPr lang="hu-HU" dirty="0" err="1"/>
              <a:t>rrovid</a:t>
            </a:r>
            <a:r>
              <a:rPr lang="hu-HU" dirty="0"/>
              <a:t> </a:t>
            </a:r>
            <a:r>
              <a:rPr lang="hu-HU" dirty="0" err="1"/>
              <a:t>quist</a:t>
            </a:r>
            <a:r>
              <a:rPr lang="hu-HU" dirty="0"/>
              <a:t> </a:t>
            </a:r>
            <a:r>
              <a:rPr lang="hu-HU" dirty="0" err="1"/>
              <a:t>ium</a:t>
            </a:r>
            <a:r>
              <a:rPr lang="hu-HU" dirty="0"/>
              <a:t> </a:t>
            </a:r>
            <a:r>
              <a:rPr lang="hu-HU" dirty="0" err="1"/>
              <a:t>autem</a:t>
            </a:r>
            <a:r>
              <a:rPr lang="hu-HU" dirty="0"/>
              <a:t> </a:t>
            </a:r>
            <a:r>
              <a:rPr lang="hu-HU" dirty="0" err="1"/>
              <a:t>quatinvent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err="1"/>
              <a:t>liquam</a:t>
            </a:r>
            <a:r>
              <a:rPr lang="hu-HU"/>
              <a:t> am.</a:t>
            </a:r>
            <a:endParaRPr lang="hu-HU" dirty="0"/>
          </a:p>
          <a:p>
            <a:pPr lvl="0"/>
            <a:r>
              <a:rPr lang="hu-HU" dirty="0" err="1"/>
              <a:t>Umet</a:t>
            </a:r>
            <a:r>
              <a:rPr lang="hu-HU" dirty="0"/>
              <a:t> </a:t>
            </a:r>
            <a:r>
              <a:rPr lang="hu-HU" dirty="0" err="1"/>
              <a:t>ersperitium</a:t>
            </a:r>
            <a:r>
              <a:rPr lang="hu-HU" dirty="0"/>
              <a:t> </a:t>
            </a:r>
            <a:r>
              <a:rPr lang="hu-HU" dirty="0" err="1"/>
              <a:t>laborione</a:t>
            </a:r>
            <a:r>
              <a:rPr lang="hu-HU" dirty="0"/>
              <a:t> </a:t>
            </a:r>
            <a:r>
              <a:rPr lang="hu-HU" dirty="0" err="1"/>
              <a:t>nis</a:t>
            </a:r>
            <a:r>
              <a:rPr lang="hu-HU" dirty="0"/>
              <a:t> </a:t>
            </a:r>
            <a:r>
              <a:rPr lang="hu-HU" dirty="0" err="1"/>
              <a:t>quidis</a:t>
            </a:r>
            <a:r>
              <a:rPr lang="hu-HU" dirty="0"/>
              <a:t> </a:t>
            </a:r>
            <a:r>
              <a:rPr lang="hu-HU" dirty="0" err="1"/>
              <a:t>sa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,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consequas</a:t>
            </a:r>
            <a:r>
              <a:rPr lang="hu-HU" dirty="0"/>
              <a:t> ad </a:t>
            </a:r>
            <a:r>
              <a:rPr lang="hu-HU" dirty="0" err="1"/>
              <a:t>quiantibus</a:t>
            </a:r>
            <a:r>
              <a:rPr lang="hu-HU" dirty="0"/>
              <a:t> </a:t>
            </a:r>
            <a:r>
              <a:rPr lang="hu-HU" dirty="0" err="1"/>
              <a:t>eostis</a:t>
            </a:r>
            <a:r>
              <a:rPr lang="hu-HU" dirty="0"/>
              <a:t> </a:t>
            </a:r>
            <a:r>
              <a:rPr lang="hu-HU" dirty="0" err="1"/>
              <a:t>enisi</a:t>
            </a:r>
            <a:r>
              <a:rPr lang="hu-HU" dirty="0"/>
              <a:t> </a:t>
            </a:r>
            <a:r>
              <a:rPr lang="hu-HU" dirty="0" err="1"/>
              <a:t>corati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fugitates</a:t>
            </a:r>
            <a:r>
              <a:rPr lang="hu-HU" dirty="0"/>
              <a:t> </a:t>
            </a:r>
            <a:r>
              <a:rPr lang="hu-HU" dirty="0" err="1"/>
              <a:t>dolupient</a:t>
            </a:r>
            <a:r>
              <a:rPr lang="hu-HU" dirty="0"/>
              <a:t> </a:t>
            </a:r>
            <a:r>
              <a:rPr lang="hu-HU" dirty="0" err="1"/>
              <a:t>latis</a:t>
            </a:r>
            <a:r>
              <a:rPr lang="hu-HU" dirty="0"/>
              <a:t> </a:t>
            </a:r>
            <a:r>
              <a:rPr lang="hu-HU" dirty="0" err="1"/>
              <a:t>ersperitium</a:t>
            </a:r>
            <a:r>
              <a:rPr lang="hu-HU" dirty="0"/>
              <a:t> </a:t>
            </a:r>
            <a:r>
              <a:rPr lang="hu-HU" dirty="0" err="1"/>
              <a:t>laborione</a:t>
            </a:r>
            <a:r>
              <a:rPr lang="hu-HU" dirty="0"/>
              <a:t> </a:t>
            </a:r>
            <a:r>
              <a:rPr lang="hu-HU" dirty="0" err="1"/>
              <a:t>nis</a:t>
            </a:r>
            <a:r>
              <a:rPr lang="hu-HU" dirty="0"/>
              <a:t> </a:t>
            </a:r>
            <a:r>
              <a:rPr lang="hu-HU" err="1"/>
              <a:t>quidis</a:t>
            </a:r>
            <a:r>
              <a:rPr lang="hu-HU"/>
              <a:t> sus, </a:t>
            </a:r>
            <a:r>
              <a:rPr lang="hu-HU" sz="1800" b="0" i="0" u="none" strike="noStrike" baseline="0">
                <a:solidFill>
                  <a:srgbClr val="70706F"/>
                </a:solidFill>
                <a:latin typeface="PFBeauSansPro-Regular" panose="02000500000000020004" pitchFamily="2" charset="0"/>
              </a:rPr>
              <a:t>intri consequas ad quiantibus e</a:t>
            </a:r>
            <a:r>
              <a:rPr lang="hu-HU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3828665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ép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0" cy="685800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1232000" y="6422572"/>
            <a:ext cx="540000" cy="288000"/>
          </a:xfrm>
        </p:spPr>
        <p:txBody>
          <a:bodyPr anchor="t"/>
          <a:lstStyle>
            <a:lvl1pPr>
              <a:defRPr sz="1250" b="1">
                <a:latin typeface="PF BeauSans Pro" panose="02000500000000020004" pitchFamily="2" charset="0"/>
              </a:defRPr>
            </a:lvl1pPr>
          </a:lstStyle>
          <a:p>
            <a:fld id="{7E9277E2-39C6-4D3A-8B83-643B4C9CEFB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Szöveg helye 10"/>
          <p:cNvSpPr>
            <a:spLocks noGrp="1"/>
          </p:cNvSpPr>
          <p:nvPr>
            <p:ph type="body" sz="quarter" idx="13" hasCustomPrompt="1"/>
          </p:nvPr>
        </p:nvSpPr>
        <p:spPr>
          <a:xfrm>
            <a:off x="6912000" y="6422572"/>
            <a:ext cx="4320000" cy="288000"/>
          </a:xfr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900" cap="all" baseline="0">
                <a:solidFill>
                  <a:srgbClr val="6D6E6F"/>
                </a:solidFill>
              </a:defRPr>
            </a:lvl1pPr>
          </a:lstStyle>
          <a:p>
            <a:r>
              <a:rPr lang="hu-HU" sz="900" b="0" cap="all" baseline="0" dirty="0" err="1">
                <a:latin typeface="PF BeauSans Pro" panose="02000500000000020004" pitchFamily="2" charset="0"/>
              </a:rPr>
              <a:t>Presentation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title</a:t>
            </a:r>
            <a:br>
              <a:rPr lang="hu-HU" sz="900" b="0" cap="all" baseline="0" dirty="0">
                <a:latin typeface="PF BeauSans Pro" panose="02000500000000020004" pitchFamily="2" charset="0"/>
              </a:rPr>
            </a:br>
            <a:r>
              <a:rPr lang="hu-HU" sz="900" b="0" cap="all" baseline="0" dirty="0" err="1">
                <a:latin typeface="PF BeauSans Pro" panose="02000500000000020004" pitchFamily="2" charset="0"/>
              </a:rPr>
              <a:t>up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to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two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lines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without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the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use</a:t>
            </a:r>
            <a:r>
              <a:rPr lang="hu-HU" sz="900" b="0" cap="all" baseline="0" dirty="0">
                <a:latin typeface="PF BeauSans Pro" panose="02000500000000020004" pitchFamily="2" charset="0"/>
              </a:rPr>
              <a:t> of </a:t>
            </a:r>
            <a:r>
              <a:rPr lang="hu-HU" sz="900" b="0" cap="all" baseline="0" dirty="0" err="1">
                <a:latin typeface="PF BeauSans Pro" panose="02000500000000020004" pitchFamily="2" charset="0"/>
              </a:rPr>
              <a:t>hyphens</a:t>
            </a:r>
            <a:endParaRPr lang="hu-HU" sz="900" b="0" cap="all" baseline="0" dirty="0">
              <a:latin typeface="PF BeauSans Pro" panose="02000500000000020004" pitchFamily="2" charset="0"/>
            </a:endParaRPr>
          </a:p>
        </p:txBody>
      </p:sp>
      <p:cxnSp>
        <p:nvCxnSpPr>
          <p:cNvPr id="14" name="Egyenes összekötő 13"/>
          <p:cNvCxnSpPr/>
          <p:nvPr userDrawn="1"/>
        </p:nvCxnSpPr>
        <p:spPr>
          <a:xfrm>
            <a:off x="11338960" y="6264000"/>
            <a:ext cx="288000" cy="0"/>
          </a:xfrm>
          <a:prstGeom prst="line">
            <a:avLst/>
          </a:prstGeom>
          <a:ln w="44450" cap="rnd">
            <a:solidFill>
              <a:srgbClr val="ECA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 userDrawn="1"/>
        </p:nvCxnSpPr>
        <p:spPr>
          <a:xfrm>
            <a:off x="1548000" y="540000"/>
            <a:ext cx="288000" cy="0"/>
          </a:xfrm>
          <a:prstGeom prst="line">
            <a:avLst/>
          </a:prstGeom>
          <a:ln w="44450" cap="rnd">
            <a:solidFill>
              <a:srgbClr val="ECAC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Kép helye 6"/>
          <p:cNvSpPr>
            <a:spLocks noGrp="1"/>
          </p:cNvSpPr>
          <p:nvPr>
            <p:ph type="pic" sz="quarter" idx="14"/>
          </p:nvPr>
        </p:nvSpPr>
        <p:spPr>
          <a:xfrm>
            <a:off x="6095999" y="0"/>
            <a:ext cx="6096001" cy="2772000"/>
          </a:xfrm>
        </p:spPr>
        <p:txBody>
          <a:bodyPr/>
          <a:lstStyle/>
          <a:p>
            <a:endParaRPr lang="hu-HU"/>
          </a:p>
        </p:txBody>
      </p:sp>
      <p:sp>
        <p:nvSpPr>
          <p:cNvPr id="16" name="Kép helye 6"/>
          <p:cNvSpPr>
            <a:spLocks noGrp="1"/>
          </p:cNvSpPr>
          <p:nvPr>
            <p:ph type="pic" sz="quarter" idx="17"/>
          </p:nvPr>
        </p:nvSpPr>
        <p:spPr>
          <a:xfrm>
            <a:off x="6095999" y="3167998"/>
            <a:ext cx="3779998" cy="2645999"/>
          </a:xfrm>
        </p:spPr>
        <p:txBody>
          <a:bodyPr/>
          <a:lstStyle/>
          <a:p>
            <a:endParaRPr lang="hu-HU"/>
          </a:p>
        </p:txBody>
      </p:sp>
      <p:sp>
        <p:nvSpPr>
          <p:cNvPr id="18" name="Kép helye 6"/>
          <p:cNvSpPr>
            <a:spLocks noGrp="1"/>
          </p:cNvSpPr>
          <p:nvPr>
            <p:ph type="pic" sz="quarter" idx="18"/>
          </p:nvPr>
        </p:nvSpPr>
        <p:spPr>
          <a:xfrm>
            <a:off x="10235997" y="3152759"/>
            <a:ext cx="1956003" cy="2658480"/>
          </a:xfrm>
        </p:spPr>
        <p:txBody>
          <a:bodyPr/>
          <a:lstStyle/>
          <a:p>
            <a:endParaRPr lang="hu-HU"/>
          </a:p>
        </p:txBody>
      </p:sp>
      <p:sp>
        <p:nvSpPr>
          <p:cNvPr id="19" name="Cím 1"/>
          <p:cNvSpPr>
            <a:spLocks noGrp="1"/>
          </p:cNvSpPr>
          <p:nvPr>
            <p:ph type="title" hasCustomPrompt="1"/>
          </p:nvPr>
        </p:nvSpPr>
        <p:spPr>
          <a:xfrm>
            <a:off x="1440000" y="684000"/>
            <a:ext cx="4500000" cy="1440000"/>
          </a:xfrm>
        </p:spPr>
        <p:txBody>
          <a:bodyPr anchor="t">
            <a:noAutofit/>
          </a:bodyPr>
          <a:lstStyle>
            <a:lvl1pPr>
              <a:lnSpc>
                <a:spcPts val="2800"/>
              </a:lnSpc>
              <a:defRPr sz="2400" b="1">
                <a:solidFill>
                  <a:srgbClr val="ECAC31"/>
                </a:solidFill>
                <a:latin typeface="PF BeauSans Pro" panose="02000500000000020004" pitchFamily="2" charset="0"/>
              </a:defRPr>
            </a:lvl1pPr>
          </a:lstStyle>
          <a:p>
            <a:r>
              <a:rPr lang="hu-HU" dirty="0" err="1"/>
              <a:t>To</a:t>
            </a:r>
            <a:r>
              <a:rPr lang="hu-HU" dirty="0"/>
              <a:t> il </a:t>
            </a:r>
            <a:r>
              <a:rPr lang="hu-HU" dirty="0" err="1"/>
              <a:t>inum</a:t>
            </a:r>
            <a:r>
              <a:rPr lang="hu-HU" dirty="0"/>
              <a:t> </a:t>
            </a:r>
            <a:r>
              <a:rPr lang="hu-HU" dirty="0" err="1"/>
              <a:t>fugit</a:t>
            </a:r>
            <a:r>
              <a:rPr lang="hu-HU" dirty="0"/>
              <a:t> </a:t>
            </a:r>
            <a:r>
              <a:rPr lang="hu-HU" err="1"/>
              <a:t>aut</a:t>
            </a:r>
            <a:r>
              <a:rPr lang="hu-HU"/>
              <a:t> volorpor, </a:t>
            </a:r>
            <a:r>
              <a:rPr lang="hu-HU" dirty="0"/>
              <a:t>út </a:t>
            </a:r>
            <a:r>
              <a:rPr lang="hu-HU" dirty="0" err="1"/>
              <a:t>lab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poriore</a:t>
            </a:r>
            <a:r>
              <a:rPr lang="hu-HU" dirty="0"/>
              <a:t> </a:t>
            </a:r>
            <a:r>
              <a:rPr lang="hu-HU" dirty="0" err="1"/>
              <a:t>qatunvent</a:t>
            </a:r>
            <a:br>
              <a:rPr lang="hu-HU" dirty="0"/>
            </a:b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liquam</a:t>
            </a:r>
            <a:r>
              <a:rPr lang="hu-HU" dirty="0"/>
              <a:t> am </a:t>
            </a:r>
            <a:r>
              <a:rPr lang="hu-HU" dirty="0" err="1"/>
              <a:t>id</a:t>
            </a:r>
            <a:r>
              <a:rPr lang="hu-HU" dirty="0"/>
              <a:t> </a:t>
            </a:r>
            <a:r>
              <a:rPr lang="hu-HU" dirty="0" err="1"/>
              <a:t>moluotatur</a:t>
            </a:r>
            <a:r>
              <a:rPr lang="hu-HU" dirty="0"/>
              <a:t> </a:t>
            </a:r>
            <a:r>
              <a:rPr lang="hu-HU" dirty="0" err="1"/>
              <a:t>simpore</a:t>
            </a:r>
            <a:r>
              <a:rPr lang="hu-HU" dirty="0"/>
              <a:t> </a:t>
            </a:r>
            <a:r>
              <a:rPr lang="hu-HU" dirty="0" err="1"/>
              <a:t>volore</a:t>
            </a:r>
            <a:r>
              <a:rPr lang="hu-HU" dirty="0"/>
              <a:t> </a:t>
            </a:r>
            <a:r>
              <a:rPr lang="hu-HU" dirty="0" err="1"/>
              <a:t>eum</a:t>
            </a:r>
            <a:r>
              <a:rPr lang="hu-HU" dirty="0"/>
              <a:t> fuga. 1</a:t>
            </a:r>
          </a:p>
        </p:txBody>
      </p:sp>
      <p:sp>
        <p:nvSpPr>
          <p:cNvPr id="21" name="Tartalom helye 2"/>
          <p:cNvSpPr>
            <a:spLocks noGrp="1"/>
          </p:cNvSpPr>
          <p:nvPr>
            <p:ph idx="16" hasCustomPrompt="1"/>
          </p:nvPr>
        </p:nvSpPr>
        <p:spPr>
          <a:xfrm>
            <a:off x="1440000" y="2390400"/>
            <a:ext cx="4500000" cy="3348000"/>
          </a:xfrm>
        </p:spPr>
        <p:txBody>
          <a:bodyPr numCol="1" spcCol="360000">
            <a:noAutofit/>
          </a:bodyPr>
          <a:lstStyle>
            <a:lvl1pPr marL="180000" indent="-180000">
              <a:lnSpc>
                <a:spcPts val="22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hu-HU" sz="1800" b="0" i="0" u="none" strike="noStrike" baseline="0" smtClean="0"/>
            </a:lvl1pPr>
            <a:lvl2pPr marL="0" indent="0">
              <a:lnSpc>
                <a:spcPct val="100000"/>
              </a:lnSpc>
              <a:spcBef>
                <a:spcPts val="3000"/>
              </a:spcBef>
              <a:buNone/>
              <a:defRPr sz="1600">
                <a:solidFill>
                  <a:schemeClr val="bg1"/>
                </a:solidFill>
              </a:defRPr>
            </a:lvl2pPr>
          </a:lstStyle>
          <a:p>
            <a:pPr lvl="0"/>
            <a:r>
              <a:rPr lang="hu-HU" dirty="0" err="1"/>
              <a:t>Facerum</a:t>
            </a:r>
            <a:r>
              <a:rPr lang="hu-HU" dirty="0"/>
              <a:t> </a:t>
            </a:r>
            <a:r>
              <a:rPr lang="hu-HU" dirty="0" err="1"/>
              <a:t>intemol</a:t>
            </a:r>
            <a:r>
              <a:rPr lang="hu-HU" dirty="0"/>
              <a:t> </a:t>
            </a:r>
            <a:r>
              <a:rPr lang="hu-HU" dirty="0" err="1"/>
              <a:t>uptasped</a:t>
            </a:r>
            <a:r>
              <a:rPr lang="hu-HU" dirty="0"/>
              <a:t> </a:t>
            </a:r>
            <a:r>
              <a:rPr lang="hu-HU" dirty="0" err="1"/>
              <a:t>quias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rentias</a:t>
            </a:r>
            <a:r>
              <a:rPr lang="hu-HU" dirty="0"/>
              <a:t> </a:t>
            </a:r>
            <a:r>
              <a:rPr lang="hu-HU" dirty="0" err="1"/>
              <a:t>sinihitaquo</a:t>
            </a:r>
            <a:r>
              <a:rPr lang="hu-HU" dirty="0"/>
              <a:t> </a:t>
            </a:r>
            <a:r>
              <a:rPr lang="hu-HU" dirty="0" err="1"/>
              <a:t>erum</a:t>
            </a:r>
            <a:r>
              <a:rPr lang="hu-HU" dirty="0"/>
              <a:t> fuga.</a:t>
            </a:r>
          </a:p>
          <a:p>
            <a:pPr lvl="0"/>
            <a:r>
              <a:rPr lang="hu-HU" dirty="0" err="1"/>
              <a:t>To</a:t>
            </a:r>
            <a:r>
              <a:rPr lang="hu-HU" dirty="0"/>
              <a:t> il </a:t>
            </a:r>
            <a:r>
              <a:rPr lang="hu-HU" dirty="0" err="1"/>
              <a:t>inum</a:t>
            </a:r>
            <a:r>
              <a:rPr lang="hu-HU" dirty="0"/>
              <a:t> </a:t>
            </a:r>
            <a:r>
              <a:rPr lang="hu-HU" dirty="0" err="1"/>
              <a:t>fugit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dirty="0" err="1"/>
              <a:t>volorpore</a:t>
            </a:r>
            <a:r>
              <a:rPr lang="hu-HU" dirty="0"/>
              <a:t>,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lab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poriore</a:t>
            </a:r>
            <a:r>
              <a:rPr lang="hu-HU" dirty="0"/>
              <a:t> </a:t>
            </a:r>
            <a:r>
              <a:rPr lang="hu-HU" dirty="0" err="1"/>
              <a:t>rrovid</a:t>
            </a:r>
            <a:r>
              <a:rPr lang="hu-HU" dirty="0"/>
              <a:t> </a:t>
            </a:r>
            <a:r>
              <a:rPr lang="hu-HU" dirty="0" err="1"/>
              <a:t>quist</a:t>
            </a:r>
            <a:r>
              <a:rPr lang="hu-HU" dirty="0"/>
              <a:t> </a:t>
            </a:r>
            <a:r>
              <a:rPr lang="hu-HU" dirty="0" err="1"/>
              <a:t>ium</a:t>
            </a:r>
            <a:r>
              <a:rPr lang="hu-HU" dirty="0"/>
              <a:t> </a:t>
            </a:r>
            <a:r>
              <a:rPr lang="hu-HU" dirty="0" err="1"/>
              <a:t>autem</a:t>
            </a:r>
            <a:r>
              <a:rPr lang="hu-HU" dirty="0"/>
              <a:t> </a:t>
            </a:r>
            <a:r>
              <a:rPr lang="hu-HU" dirty="0" err="1"/>
              <a:t>quatinvent</a:t>
            </a:r>
            <a:r>
              <a:rPr lang="hu-HU" dirty="0"/>
              <a:t> </a:t>
            </a:r>
            <a:r>
              <a:rPr lang="hu-HU" dirty="0" err="1"/>
              <a:t>aut</a:t>
            </a:r>
            <a:r>
              <a:rPr lang="hu-HU" dirty="0"/>
              <a:t> </a:t>
            </a:r>
            <a:r>
              <a:rPr lang="hu-HU" err="1"/>
              <a:t>liquam</a:t>
            </a:r>
            <a:r>
              <a:rPr lang="hu-HU"/>
              <a:t> am.</a:t>
            </a:r>
            <a:endParaRPr lang="hu-HU" dirty="0"/>
          </a:p>
          <a:p>
            <a:pPr lvl="0"/>
            <a:r>
              <a:rPr lang="hu-HU" dirty="0" err="1"/>
              <a:t>Umet</a:t>
            </a:r>
            <a:r>
              <a:rPr lang="hu-HU" dirty="0"/>
              <a:t> </a:t>
            </a:r>
            <a:r>
              <a:rPr lang="hu-HU" dirty="0" err="1"/>
              <a:t>ersperitium</a:t>
            </a:r>
            <a:r>
              <a:rPr lang="hu-HU" dirty="0"/>
              <a:t> </a:t>
            </a:r>
            <a:r>
              <a:rPr lang="hu-HU" dirty="0" err="1"/>
              <a:t>laborione</a:t>
            </a:r>
            <a:r>
              <a:rPr lang="hu-HU" dirty="0"/>
              <a:t> </a:t>
            </a:r>
            <a:r>
              <a:rPr lang="hu-HU" dirty="0" err="1"/>
              <a:t>nis</a:t>
            </a:r>
            <a:r>
              <a:rPr lang="hu-HU" dirty="0"/>
              <a:t> </a:t>
            </a:r>
            <a:r>
              <a:rPr lang="hu-HU" dirty="0" err="1"/>
              <a:t>quidis</a:t>
            </a:r>
            <a:r>
              <a:rPr lang="hu-HU" dirty="0"/>
              <a:t> </a:t>
            </a:r>
            <a:r>
              <a:rPr lang="hu-HU" dirty="0" err="1"/>
              <a:t>sa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,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consequas</a:t>
            </a:r>
            <a:r>
              <a:rPr lang="hu-HU" dirty="0"/>
              <a:t> ad </a:t>
            </a:r>
            <a:r>
              <a:rPr lang="hu-HU" dirty="0" err="1"/>
              <a:t>quiantibus</a:t>
            </a:r>
            <a:r>
              <a:rPr lang="hu-HU" dirty="0"/>
              <a:t> </a:t>
            </a:r>
            <a:r>
              <a:rPr lang="hu-HU" dirty="0" err="1"/>
              <a:t>eostis</a:t>
            </a:r>
            <a:r>
              <a:rPr lang="hu-HU" dirty="0"/>
              <a:t> </a:t>
            </a:r>
            <a:r>
              <a:rPr lang="hu-HU" dirty="0" err="1"/>
              <a:t>enisi</a:t>
            </a:r>
            <a:r>
              <a:rPr lang="hu-HU" dirty="0"/>
              <a:t> </a:t>
            </a:r>
            <a:r>
              <a:rPr lang="hu-HU" dirty="0" err="1"/>
              <a:t>corati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fugitates</a:t>
            </a:r>
            <a:r>
              <a:rPr lang="hu-HU" dirty="0"/>
              <a:t> </a:t>
            </a:r>
            <a:r>
              <a:rPr lang="hu-HU" dirty="0" err="1"/>
              <a:t>dolupient</a:t>
            </a:r>
            <a:r>
              <a:rPr lang="hu-HU" dirty="0"/>
              <a:t> </a:t>
            </a:r>
            <a:r>
              <a:rPr lang="hu-HU" dirty="0" err="1"/>
              <a:t>latis</a:t>
            </a:r>
            <a:r>
              <a:rPr lang="hu-HU" dirty="0"/>
              <a:t> </a:t>
            </a:r>
            <a:r>
              <a:rPr lang="hu-HU" dirty="0" err="1"/>
              <a:t>ersperitium</a:t>
            </a:r>
            <a:r>
              <a:rPr lang="hu-HU" dirty="0"/>
              <a:t> </a:t>
            </a:r>
            <a:r>
              <a:rPr lang="hu-HU" dirty="0" err="1"/>
              <a:t>laborione</a:t>
            </a:r>
            <a:r>
              <a:rPr lang="hu-HU" dirty="0"/>
              <a:t> </a:t>
            </a:r>
            <a:r>
              <a:rPr lang="hu-HU" dirty="0" err="1"/>
              <a:t>nis</a:t>
            </a:r>
            <a:r>
              <a:rPr lang="hu-HU" dirty="0"/>
              <a:t> </a:t>
            </a:r>
            <a:r>
              <a:rPr lang="hu-HU" err="1"/>
              <a:t>quidis</a:t>
            </a:r>
            <a:r>
              <a:rPr lang="hu-HU"/>
              <a:t> sus, </a:t>
            </a:r>
            <a:r>
              <a:rPr lang="hu-HU" sz="1800" b="0" i="0" u="none" strike="noStrike" baseline="0">
                <a:solidFill>
                  <a:srgbClr val="70706F"/>
                </a:solidFill>
                <a:latin typeface="PFBeauSansPro-Regular" panose="02000500000000020004" pitchFamily="2" charset="0"/>
              </a:rPr>
              <a:t>intri consequas ad quiantibus e</a:t>
            </a:r>
            <a:r>
              <a:rPr lang="hu-HU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8502893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1C9EF-B417-4DF5-A17F-DD4FE05985DB}" type="datetimeFigureOut">
              <a:rPr lang="hu-HU" smtClean="0"/>
              <a:t>2022. 07. 13.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60C11-B4D3-43CE-8BFA-26CBDF7C7F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668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9" r:id="rId11"/>
    <p:sldLayoutId id="2147483670" r:id="rId12"/>
    <p:sldLayoutId id="2147483677" r:id="rId13"/>
    <p:sldLayoutId id="2147483675" r:id="rId14"/>
    <p:sldLayoutId id="2147483678" r:id="rId15"/>
    <p:sldLayoutId id="2147483672" r:id="rId16"/>
    <p:sldLayoutId id="2147483679" r:id="rId17"/>
    <p:sldLayoutId id="2147483674" r:id="rId18"/>
    <p:sldLayoutId id="2147483680" r:id="rId19"/>
    <p:sldLayoutId id="2147483676" r:id="rId20"/>
    <p:sldLayoutId id="2147483671" r:id="rId21"/>
  </p:sldLayoutIdLst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2400" b="1" kern="1200">
          <a:solidFill>
            <a:srgbClr val="ECAC31"/>
          </a:solidFill>
          <a:latin typeface="PF BeauSans Pro" panose="02000500000000020004" pitchFamily="2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ts val="2200"/>
        </a:lnSpc>
        <a:spcBef>
          <a:spcPts val="2200"/>
        </a:spcBef>
        <a:buFont typeface="Arial" panose="020B0604020202020204" pitchFamily="34" charset="0"/>
        <a:buChar char="•"/>
        <a:defRPr sz="1800" kern="1200">
          <a:solidFill>
            <a:srgbClr val="706F6F"/>
          </a:solidFill>
          <a:latin typeface="PF BeauSans Pro" panose="02000500000000020004" pitchFamily="2" charset="0"/>
          <a:ea typeface="+mn-ea"/>
          <a:cs typeface="+mn-cs"/>
        </a:defRPr>
      </a:lvl1pPr>
      <a:lvl2pPr marL="180000" indent="-180000" algn="l" defTabSz="914400" rtl="0" eaLnBrk="1" latinLnBrk="0" hangingPunct="1">
        <a:lnSpc>
          <a:spcPts val="2200"/>
        </a:lnSpc>
        <a:spcBef>
          <a:spcPts val="2200"/>
        </a:spcBef>
        <a:buFont typeface="Arial" panose="020B0604020202020204" pitchFamily="34" charset="0"/>
        <a:buChar char="•"/>
        <a:defRPr sz="1600" kern="1200">
          <a:solidFill>
            <a:srgbClr val="706F6F"/>
          </a:solidFill>
          <a:latin typeface="PF BeauSans Pro" panose="02000500000000020004" pitchFamily="2" charset="0"/>
          <a:ea typeface="+mn-ea"/>
          <a:cs typeface="+mn-cs"/>
        </a:defRPr>
      </a:lvl2pPr>
      <a:lvl3pPr marL="180000" indent="-180000" algn="l" defTabSz="914400" rtl="0" eaLnBrk="1" latinLnBrk="0" hangingPunct="1">
        <a:lnSpc>
          <a:spcPts val="2200"/>
        </a:lnSpc>
        <a:spcBef>
          <a:spcPts val="2200"/>
        </a:spcBef>
        <a:buFont typeface="Arial" panose="020B0604020202020204" pitchFamily="34" charset="0"/>
        <a:buChar char="•"/>
        <a:defRPr sz="1600" kern="1200">
          <a:solidFill>
            <a:srgbClr val="706F6F"/>
          </a:solidFill>
          <a:latin typeface="PF BeauSans Pro" panose="02000500000000020004" pitchFamily="2" charset="0"/>
          <a:ea typeface="+mn-ea"/>
          <a:cs typeface="+mn-cs"/>
        </a:defRPr>
      </a:lvl3pPr>
      <a:lvl4pPr marL="180000" indent="-180000" algn="l" defTabSz="914400" rtl="0" eaLnBrk="1" latinLnBrk="0" hangingPunct="1">
        <a:lnSpc>
          <a:spcPts val="2200"/>
        </a:lnSpc>
        <a:spcBef>
          <a:spcPts val="2200"/>
        </a:spcBef>
        <a:buFont typeface="Arial" panose="020B0604020202020204" pitchFamily="34" charset="0"/>
        <a:buChar char="•"/>
        <a:defRPr sz="1600" kern="1200">
          <a:solidFill>
            <a:srgbClr val="706F6F"/>
          </a:solidFill>
          <a:latin typeface="PF BeauSans Pro" panose="02000500000000020004" pitchFamily="2" charset="0"/>
          <a:ea typeface="+mn-ea"/>
          <a:cs typeface="+mn-cs"/>
        </a:defRPr>
      </a:lvl4pPr>
      <a:lvl5pPr marL="180000" indent="-180000" algn="l" defTabSz="914400" rtl="0" eaLnBrk="1" latinLnBrk="0" hangingPunct="1">
        <a:lnSpc>
          <a:spcPts val="2200"/>
        </a:lnSpc>
        <a:spcBef>
          <a:spcPts val="2200"/>
        </a:spcBef>
        <a:buFont typeface="Arial" panose="020B0604020202020204" pitchFamily="34" charset="0"/>
        <a:buChar char="•"/>
        <a:defRPr sz="1600" kern="1200">
          <a:solidFill>
            <a:srgbClr val="706F6F"/>
          </a:solidFill>
          <a:latin typeface="PF BeauSans Pro" panose="02000500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ép helye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/>
              <a:t>insert your local website URL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/>
              <a:t>Insert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 err="1"/>
              <a:t>your</a:t>
            </a:r>
            <a:r>
              <a:rPr lang="hu-HU" dirty="0"/>
              <a:t> </a:t>
            </a:r>
            <a:r>
              <a:rPr lang="hu-HU" dirty="0" err="1"/>
              <a:t>native</a:t>
            </a:r>
            <a:br>
              <a:rPr lang="hu-HU" dirty="0"/>
            </a:br>
            <a:r>
              <a:rPr lang="hu-HU" dirty="0" err="1"/>
              <a:t>Brand</a:t>
            </a:r>
            <a:r>
              <a:rPr lang="hu-HU" dirty="0"/>
              <a:t> </a:t>
            </a:r>
            <a:r>
              <a:rPr lang="hu-HU" dirty="0" err="1"/>
              <a:t>Claim</a:t>
            </a:r>
            <a:br>
              <a:rPr lang="hu-HU" dirty="0"/>
            </a:br>
            <a:r>
              <a:rPr lang="hu-HU" dirty="0"/>
              <a:t>in </a:t>
            </a:r>
            <a:r>
              <a:rPr lang="hu-HU" dirty="0" err="1"/>
              <a:t>Multiple</a:t>
            </a:r>
            <a:r>
              <a:rPr lang="hu-HU" dirty="0"/>
              <a:t> </a:t>
            </a:r>
            <a:r>
              <a:rPr lang="hu-HU" dirty="0" err="1"/>
              <a:t>lines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53382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FFC000"/>
                </a:solidFill>
              </a:rPr>
              <a:t>Próbaidő alatti visszajelzés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próbaidő alatti visszajelzés célja, hogy az </a:t>
            </a:r>
            <a:r>
              <a:rPr lang="hu-HU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újonnan belépő munkatárs szervezetbe illeszkedését </a:t>
            </a:r>
            <a:r>
              <a:rPr lang="hu-HU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segítse. </a:t>
            </a:r>
            <a:r>
              <a:rPr lang="hu-HU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Ehhez készítettük el </a:t>
            </a:r>
            <a:r>
              <a:rPr lang="hu-HU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az érintett szereplőknek szóló </a:t>
            </a:r>
            <a:r>
              <a:rPr lang="hu-HU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segédletek</a:t>
            </a:r>
            <a:r>
              <a:rPr lang="hu-HU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et. </a:t>
            </a:r>
            <a:r>
              <a:rPr lang="hu-HU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 segédletek használatával </a:t>
            </a:r>
            <a:r>
              <a:rPr lang="hu-HU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tudjátok az új munkatárs számara biztosítani, hogy a beilleszkedési folyamat során megszerezze a szükséges tudást, illetve tapasztalatokat, továbbá tisztában legyen azzal, mit működtet megfelelően, és mi az, amin változtatnia szükséges. </a:t>
            </a:r>
            <a:endParaRPr lang="hu-HU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hu-HU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A segédletek kialakítása során egy ideális szerepfelosztást vettünk alapul, de természetesen a való élet, a szakterületi sajátosságok ezt módosíthatják.  Személyre szabható, akár a szerepek is összemosódhatnak (például közvetlen vezető-beillesztést támogató munkatárs). </a:t>
            </a:r>
            <a:endParaRPr lang="hu-HU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hu-HU" b="1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60C11-B4D3-43CE-8BFA-26CBDF7C7F1B}" type="slidenum">
              <a:rPr lang="hu-HU" smtClean="0"/>
              <a:pPr/>
              <a:t>2</a:t>
            </a:fld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/>
              <a:t>Presentation title</a:t>
            </a:r>
            <a:br>
              <a:rPr lang="hu-HU"/>
            </a:br>
            <a:r>
              <a:rPr lang="hu-HU"/>
              <a:t>up to two lines without the use of hyphens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13833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ABB7EEC-FB62-8C11-3735-A64841A4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FFC000"/>
                </a:solidFill>
              </a:rPr>
              <a:t>Gyors áttekintés a visszajelzésről</a:t>
            </a:r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1C52DFD-DA20-FA37-74BB-3C9FD09178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DC23AC57-04F7-1329-5804-1B2BF8D2C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1281054"/>
            <a:ext cx="8830382" cy="472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55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Audax">
      <a:dk1>
        <a:sysClr val="windowText" lastClr="000000"/>
      </a:dk1>
      <a:lt1>
        <a:sysClr val="window" lastClr="FFFFFF"/>
      </a:lt1>
      <a:dk2>
        <a:srgbClr val="706F6F"/>
      </a:dk2>
      <a:lt2>
        <a:srgbClr val="CACACA"/>
      </a:lt2>
      <a:accent1>
        <a:srgbClr val="706F6F"/>
      </a:accent1>
      <a:accent2>
        <a:srgbClr val="ECAC31"/>
      </a:accent2>
      <a:accent3>
        <a:srgbClr val="BCBCBC"/>
      </a:accent3>
      <a:accent4>
        <a:srgbClr val="B6C53E"/>
      </a:accent4>
      <a:accent5>
        <a:srgbClr val="CACACA"/>
      </a:accent5>
      <a:accent6>
        <a:srgbClr val="E0582D"/>
      </a:accent6>
      <a:hlink>
        <a:srgbClr val="1A0DAB"/>
      </a:hlink>
      <a:folHlink>
        <a:srgbClr val="660099"/>
      </a:folHlink>
    </a:clrScheme>
    <a:fontScheme name="Audax">
      <a:majorFont>
        <a:latin typeface="PF BeauSans Pro"/>
        <a:ea typeface=""/>
        <a:cs typeface=""/>
      </a:majorFont>
      <a:minorFont>
        <a:latin typeface="PF Beau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1965</TotalTime>
  <Words>139</Words>
  <Application>Microsoft Office PowerPoint</Application>
  <PresentationFormat>Szélesvásznú</PresentationFormat>
  <Paragraphs>10</Paragraphs>
  <Slides>3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</vt:i4>
      </vt:variant>
    </vt:vector>
  </HeadingPairs>
  <TitlesOfParts>
    <vt:vector size="10" baseType="lpstr">
      <vt:lpstr>Arial</vt:lpstr>
      <vt:lpstr>Calibri</vt:lpstr>
      <vt:lpstr>PF BeauSans Pro</vt:lpstr>
      <vt:lpstr>PF BeauSans Pro SemiBold</vt:lpstr>
      <vt:lpstr>PF BeauSans Pro Thin</vt:lpstr>
      <vt:lpstr>PFBeauSansPro-Regular</vt:lpstr>
      <vt:lpstr>Office-téma</vt:lpstr>
      <vt:lpstr>Insert  your native Brand Claim in Multiple lines</vt:lpstr>
      <vt:lpstr>Próbaidő alatti visszajelzés</vt:lpstr>
      <vt:lpstr>Gyors áttekintés a visszajelzésről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SJBP</dc:creator>
  <cp:lastModifiedBy>Ujhelyiné Polónyi Petra</cp:lastModifiedBy>
  <cp:revision>114</cp:revision>
  <dcterms:created xsi:type="dcterms:W3CDTF">2021-02-05T09:51:24Z</dcterms:created>
  <dcterms:modified xsi:type="dcterms:W3CDTF">2022-07-13T10:00:18Z</dcterms:modified>
</cp:coreProperties>
</file>