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AC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91F52-4302-4F66-A502-5F2515D9B093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259F9-25B5-4537-90E6-017A4078488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2793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09EDFC-0785-44FD-95A2-42FA91998ED8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7146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62F6458-D4BB-A779-4D78-630538ABE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777EB1E-0F98-A1BA-E235-D34A205A5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06DC4B0-AF46-C111-2957-2958979E6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1980F52-C4B9-0077-0AAF-9BF62B3A0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7B6E8BA-978C-2E65-7439-733D1729C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898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1ECAD5B-3BFA-4491-A05A-377C732AE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65B0EC5-48D0-5B4D-A946-4CC33C01B6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47B4F3D-53BA-27ED-8C9B-A2A21B4C7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561007F-F5E4-DE1A-9769-2388AEF86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42031D6-C836-8DF8-40F7-CEFB05F1D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534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D1481B3A-6DAB-CBAD-6EBC-B13A06865A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EFF291C-7174-5E8F-3286-7D8A83A64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4F37032-DCF9-28D3-7D4E-385F689AF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FF758F3-2683-1DCE-1103-E7DABDDE9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1506806-99FA-74BD-0C0B-1DD5B1202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5261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ép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440000" y="684000"/>
            <a:ext cx="9000000" cy="900000"/>
          </a:xfrm>
        </p:spPr>
        <p:txBody>
          <a:bodyPr anchor="t">
            <a:noAutofit/>
          </a:bodyPr>
          <a:lstStyle>
            <a:lvl1pPr>
              <a:lnSpc>
                <a:spcPts val="2800"/>
              </a:lnSpc>
              <a:defRPr sz="2400" b="1">
                <a:solidFill>
                  <a:srgbClr val="ECAC31"/>
                </a:solidFill>
                <a:latin typeface="PF BeauSans Pro" panose="02000500000000020004" pitchFamily="2" charset="0"/>
              </a:defRPr>
            </a:lvl1pPr>
          </a:lstStyle>
          <a:p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út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qatunvent</a:t>
            </a:r>
            <a:br>
              <a:rPr lang="hu-HU" dirty="0"/>
            </a:b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moluotatur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1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1440000" y="1656000"/>
            <a:ext cx="9000000" cy="3960000"/>
          </a:xfrm>
        </p:spPr>
        <p:txBody>
          <a:bodyPr>
            <a:noAutofit/>
          </a:bodyPr>
          <a:lstStyle>
            <a:lvl1pPr marL="0" indent="0">
              <a:lnSpc>
                <a:spcPts val="2200"/>
              </a:lnSpc>
              <a:spcBef>
                <a:spcPts val="2200"/>
              </a:spcBef>
              <a:buNone/>
              <a:defRPr sz="1800" baseline="0">
                <a:solidFill>
                  <a:srgbClr val="706F6F"/>
                </a:solidFill>
                <a:latin typeface="PF BeauSans Pro" panose="02000500000000020004" pitchFamily="2" charset="0"/>
              </a:defRPr>
            </a:lvl1pPr>
            <a:lvl2pPr marL="0" indent="0">
              <a:lnSpc>
                <a:spcPts val="2200"/>
              </a:lnSpc>
              <a:spcBef>
                <a:spcPts val="2200"/>
              </a:spcBef>
              <a:buNone/>
              <a:defRPr sz="1600">
                <a:solidFill>
                  <a:srgbClr val="706F6F"/>
                </a:solidFill>
                <a:latin typeface="PF BeauSans Pro" panose="02000500000000020004" pitchFamily="2" charset="0"/>
              </a:defRPr>
            </a:lvl2pPr>
          </a:lstStyle>
          <a:p>
            <a:pPr lvl="0"/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rrovid</a:t>
            </a:r>
            <a:r>
              <a:rPr lang="hu-HU" dirty="0"/>
              <a:t> </a:t>
            </a:r>
            <a:r>
              <a:rPr lang="hu-HU" dirty="0" err="1"/>
              <a:t>quist</a:t>
            </a:r>
            <a:r>
              <a:rPr lang="hu-HU" dirty="0"/>
              <a:t> </a:t>
            </a:r>
            <a:r>
              <a:rPr lang="hu-HU" dirty="0" err="1"/>
              <a:t>ium</a:t>
            </a:r>
            <a:r>
              <a:rPr lang="hu-HU" dirty="0"/>
              <a:t> </a:t>
            </a:r>
            <a:r>
              <a:rPr lang="hu-HU" dirty="0" err="1"/>
              <a:t>autem</a:t>
            </a:r>
            <a:r>
              <a:rPr lang="hu-HU" dirty="0"/>
              <a:t> </a:t>
            </a:r>
            <a:r>
              <a:rPr lang="hu-HU" dirty="0" err="1"/>
              <a:t>quatinvent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liq-uam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moluptatur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</a:t>
            </a:r>
            <a:r>
              <a:rPr lang="hu-HU" dirty="0" err="1"/>
              <a:t>Facerum</a:t>
            </a:r>
            <a:r>
              <a:rPr lang="hu-HU" dirty="0"/>
              <a:t> </a:t>
            </a:r>
            <a:r>
              <a:rPr lang="hu-HU" dirty="0" err="1"/>
              <a:t>intemol</a:t>
            </a:r>
            <a:r>
              <a:rPr lang="hu-HU" dirty="0"/>
              <a:t> </a:t>
            </a:r>
            <a:r>
              <a:rPr lang="hu-HU" dirty="0" err="1"/>
              <a:t>uptasped</a:t>
            </a:r>
            <a:r>
              <a:rPr lang="hu-HU" dirty="0"/>
              <a:t> </a:t>
            </a:r>
            <a:r>
              <a:rPr lang="hu-HU" dirty="0" err="1"/>
              <a:t>quias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rent-ias</a:t>
            </a:r>
            <a:r>
              <a:rPr lang="hu-HU" dirty="0"/>
              <a:t> </a:t>
            </a:r>
            <a:r>
              <a:rPr lang="hu-HU" dirty="0" err="1"/>
              <a:t>sinihitaquo</a:t>
            </a:r>
            <a:r>
              <a:rPr lang="hu-HU" dirty="0"/>
              <a:t> </a:t>
            </a:r>
            <a:r>
              <a:rPr lang="hu-HU" dirty="0" err="1"/>
              <a:t>erum</a:t>
            </a:r>
            <a:r>
              <a:rPr lang="hu-HU" dirty="0"/>
              <a:t> fuga. Est, </a:t>
            </a:r>
            <a:r>
              <a:rPr lang="hu-HU" dirty="0" err="1"/>
              <a:t>venditio</a:t>
            </a:r>
            <a:r>
              <a:rPr lang="hu-HU" dirty="0"/>
              <a:t>. </a:t>
            </a:r>
            <a:r>
              <a:rPr lang="hu-HU" dirty="0" err="1"/>
              <a:t>Num</a:t>
            </a:r>
            <a:r>
              <a:rPr lang="hu-HU" dirty="0"/>
              <a:t> </a:t>
            </a:r>
            <a:r>
              <a:rPr lang="hu-HU" dirty="0" err="1"/>
              <a:t>assum</a:t>
            </a:r>
            <a:r>
              <a:rPr lang="hu-HU" dirty="0"/>
              <a:t> fuga. </a:t>
            </a:r>
            <a:r>
              <a:rPr lang="hu-HU" dirty="0" err="1"/>
              <a:t>Otatur</a:t>
            </a:r>
            <a:r>
              <a:rPr lang="hu-HU" dirty="0"/>
              <a:t> sin </a:t>
            </a:r>
            <a:r>
              <a:rPr lang="hu-HU" dirty="0" err="1"/>
              <a:t>exernatem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et </a:t>
            </a:r>
            <a:r>
              <a:rPr lang="hu-HU" dirty="0" err="1"/>
              <a:t>at</a:t>
            </a:r>
            <a:r>
              <a:rPr lang="hu-HU" dirty="0"/>
              <a:t>.</a:t>
            </a:r>
          </a:p>
          <a:p>
            <a:pPr lvl="1"/>
            <a:r>
              <a:rPr lang="hu-HU" dirty="0" err="1"/>
              <a:t>Totas</a:t>
            </a:r>
            <a:r>
              <a:rPr lang="hu-HU" dirty="0"/>
              <a:t> </a:t>
            </a:r>
            <a:r>
              <a:rPr lang="hu-HU" dirty="0" err="1"/>
              <a:t>aris</a:t>
            </a:r>
            <a:r>
              <a:rPr lang="hu-HU" dirty="0"/>
              <a:t> </a:t>
            </a:r>
            <a:r>
              <a:rPr lang="hu-HU" dirty="0" err="1"/>
              <a:t>nonest</a:t>
            </a:r>
            <a:r>
              <a:rPr lang="hu-HU" dirty="0"/>
              <a:t>, sum </a:t>
            </a:r>
            <a:r>
              <a:rPr lang="hu-HU" dirty="0" err="1"/>
              <a:t>adi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, </a:t>
            </a:r>
            <a:r>
              <a:rPr lang="hu-HU" dirty="0" err="1"/>
              <a:t>venti</a:t>
            </a:r>
            <a:r>
              <a:rPr lang="hu-HU" dirty="0"/>
              <a:t> </a:t>
            </a:r>
            <a:r>
              <a:rPr lang="hu-HU" dirty="0" err="1"/>
              <a:t>dolorume</a:t>
            </a:r>
            <a:r>
              <a:rPr lang="hu-HU" dirty="0"/>
              <a:t> re, </a:t>
            </a:r>
            <a:r>
              <a:rPr lang="hu-HU" dirty="0" err="1"/>
              <a:t>acest</a:t>
            </a:r>
            <a:r>
              <a:rPr lang="hu-HU" dirty="0"/>
              <a:t>, </a:t>
            </a:r>
            <a:r>
              <a:rPr lang="hu-HU" dirty="0" err="1"/>
              <a:t>cus</a:t>
            </a:r>
            <a:r>
              <a:rPr lang="hu-HU" dirty="0"/>
              <a:t> </a:t>
            </a:r>
            <a:r>
              <a:rPr lang="hu-HU" dirty="0" err="1"/>
              <a:t>moluptatatia</a:t>
            </a:r>
            <a:r>
              <a:rPr lang="hu-HU" dirty="0"/>
              <a:t> </a:t>
            </a:r>
            <a:r>
              <a:rPr lang="hu-HU" dirty="0" err="1"/>
              <a:t>doluptas</a:t>
            </a:r>
            <a:r>
              <a:rPr lang="hu-HU" dirty="0"/>
              <a:t> et, </a:t>
            </a:r>
            <a:r>
              <a:rPr lang="hu-HU" dirty="0" err="1"/>
              <a:t>odi</a:t>
            </a:r>
            <a:r>
              <a:rPr lang="hu-HU" dirty="0"/>
              <a:t> </a:t>
            </a:r>
            <a:r>
              <a:rPr lang="hu-HU" dirty="0" err="1"/>
              <a:t>quae</a:t>
            </a:r>
            <a:r>
              <a:rPr lang="hu-HU" dirty="0"/>
              <a:t> </a:t>
            </a:r>
            <a:r>
              <a:rPr lang="hu-HU" dirty="0" err="1"/>
              <a:t>sinctiusam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disime</a:t>
            </a:r>
            <a:r>
              <a:rPr lang="hu-HU" dirty="0"/>
              <a:t> </a:t>
            </a:r>
            <a:r>
              <a:rPr lang="hu-HU" dirty="0" err="1"/>
              <a:t>volupitiur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mi, </a:t>
            </a:r>
            <a:r>
              <a:rPr lang="hu-HU" dirty="0" err="1"/>
              <a:t>si</a:t>
            </a:r>
            <a:r>
              <a:rPr lang="hu-HU" dirty="0"/>
              <a:t> </a:t>
            </a:r>
            <a:r>
              <a:rPr lang="hu-HU" dirty="0" err="1"/>
              <a:t>seque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vendel</a:t>
            </a:r>
            <a:r>
              <a:rPr lang="hu-HU" dirty="0"/>
              <a:t> </a:t>
            </a:r>
            <a:r>
              <a:rPr lang="hu-HU" dirty="0" err="1"/>
              <a:t>imagnis</a:t>
            </a:r>
            <a:r>
              <a:rPr lang="hu-HU" dirty="0"/>
              <a:t> </a:t>
            </a:r>
            <a:r>
              <a:rPr lang="hu-HU" dirty="0" err="1"/>
              <a:t>enestias</a:t>
            </a:r>
            <a:r>
              <a:rPr lang="hu-HU" dirty="0"/>
              <a:t> </a:t>
            </a:r>
            <a:r>
              <a:rPr lang="hu-HU" dirty="0" err="1"/>
              <a:t>escimint</a:t>
            </a:r>
            <a:r>
              <a:rPr lang="hu-HU" dirty="0"/>
              <a:t> </a:t>
            </a:r>
            <a:r>
              <a:rPr lang="hu-HU" dirty="0" err="1"/>
              <a:t>vollit</a:t>
            </a:r>
            <a:r>
              <a:rPr lang="hu-HU" dirty="0"/>
              <a:t> </a:t>
            </a:r>
            <a:r>
              <a:rPr lang="hu-HU" dirty="0" err="1"/>
              <a:t>ute</a:t>
            </a:r>
            <a:r>
              <a:rPr lang="hu-HU" dirty="0"/>
              <a:t> </a:t>
            </a:r>
            <a:r>
              <a:rPr lang="hu-HU" dirty="0" err="1"/>
              <a:t>maximporibus</a:t>
            </a:r>
            <a:r>
              <a:rPr lang="hu-HU" dirty="0"/>
              <a:t> </a:t>
            </a:r>
            <a:r>
              <a:rPr lang="hu-HU" dirty="0" err="1"/>
              <a:t>evenet</a:t>
            </a:r>
            <a:r>
              <a:rPr lang="hu-HU" dirty="0"/>
              <a:t> </a:t>
            </a:r>
            <a:r>
              <a:rPr lang="hu-HU" dirty="0" err="1"/>
              <a:t>imus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fugiatior</a:t>
            </a:r>
            <a:r>
              <a:rPr lang="hu-HU" dirty="0"/>
              <a:t> </a:t>
            </a:r>
            <a:r>
              <a:rPr lang="hu-HU" dirty="0" err="1"/>
              <a:t>repedis</a:t>
            </a:r>
            <a:r>
              <a:rPr lang="hu-HU" dirty="0"/>
              <a:t> </a:t>
            </a:r>
            <a:r>
              <a:rPr lang="hu-HU" dirty="0" err="1"/>
              <a:t>cimolorum</a:t>
            </a:r>
            <a:r>
              <a:rPr lang="hu-HU" dirty="0"/>
              <a:t> </a:t>
            </a:r>
            <a:r>
              <a:rPr lang="hu-HU" dirty="0" err="1"/>
              <a:t>ilis</a:t>
            </a:r>
            <a:r>
              <a:rPr lang="hu-HU" dirty="0"/>
              <a:t> </a:t>
            </a:r>
            <a:r>
              <a:rPr lang="hu-HU" dirty="0" err="1"/>
              <a:t>doluptae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ad </a:t>
            </a:r>
            <a:r>
              <a:rPr lang="hu-HU" dirty="0" err="1"/>
              <a:t>molorep</a:t>
            </a:r>
            <a:r>
              <a:rPr lang="hu-HU" dirty="0"/>
              <a:t> </a:t>
            </a:r>
            <a:r>
              <a:rPr lang="hu-HU" dirty="0" err="1"/>
              <a:t>taturist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vit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. </a:t>
            </a:r>
            <a:r>
              <a:rPr lang="hu-HU" dirty="0" err="1"/>
              <a:t>Hilibus</a:t>
            </a:r>
            <a:r>
              <a:rPr lang="hu-HU" dirty="0"/>
              <a:t> </a:t>
            </a:r>
            <a:r>
              <a:rPr lang="hu-HU" dirty="0" err="1"/>
              <a:t>eriorecatum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erorisimint</a:t>
            </a:r>
            <a:r>
              <a:rPr lang="hu-HU" dirty="0"/>
              <a:t> </a:t>
            </a:r>
            <a:r>
              <a:rPr lang="hu-HU" dirty="0" err="1"/>
              <a:t>quia</a:t>
            </a:r>
            <a:r>
              <a:rPr lang="hu-HU" dirty="0"/>
              <a:t> </a:t>
            </a:r>
            <a:r>
              <a:rPr lang="hu-HU" dirty="0" err="1"/>
              <a:t>pediti</a:t>
            </a:r>
            <a:r>
              <a:rPr lang="hu-HU" dirty="0"/>
              <a:t> </a:t>
            </a:r>
            <a:r>
              <a:rPr lang="hu-HU" dirty="0" err="1"/>
              <a:t>doloreiciis</a:t>
            </a:r>
            <a:r>
              <a:rPr lang="hu-HU" dirty="0"/>
              <a:t> </a:t>
            </a:r>
            <a:r>
              <a:rPr lang="hu-HU" dirty="0" err="1"/>
              <a:t>pra</a:t>
            </a:r>
            <a:r>
              <a:rPr lang="hu-HU" dirty="0"/>
              <a:t> </a:t>
            </a:r>
            <a:r>
              <a:rPr lang="hu-HU" dirty="0" err="1"/>
              <a:t>dolorum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praturibus</a:t>
            </a:r>
            <a:r>
              <a:rPr lang="hu-HU" dirty="0"/>
              <a:t> </a:t>
            </a:r>
            <a:r>
              <a:rPr lang="hu-HU" dirty="0" err="1"/>
              <a:t>doluptius</a:t>
            </a:r>
            <a:r>
              <a:rPr lang="hu-HU" dirty="0"/>
              <a:t> </a:t>
            </a:r>
            <a:r>
              <a:rPr lang="hu-HU" dirty="0" err="1"/>
              <a:t>volum</a:t>
            </a:r>
            <a:r>
              <a:rPr lang="hu-HU" dirty="0"/>
              <a:t> </a:t>
            </a:r>
            <a:r>
              <a:rPr lang="hu-HU" dirty="0" err="1"/>
              <a:t>elecaturio</a:t>
            </a:r>
            <a:r>
              <a:rPr lang="hu-HU" dirty="0"/>
              <a:t>.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beruptas</a:t>
            </a:r>
            <a:r>
              <a:rPr lang="hu-HU" dirty="0"/>
              <a:t> </a:t>
            </a:r>
            <a:r>
              <a:rPr lang="hu-HU" dirty="0" err="1"/>
              <a:t>eici</a:t>
            </a:r>
            <a:r>
              <a:rPr lang="hu-HU" dirty="0"/>
              <a:t> </a:t>
            </a:r>
            <a:r>
              <a:rPr lang="hu-HU" dirty="0" err="1"/>
              <a:t>omnis</a:t>
            </a:r>
            <a:r>
              <a:rPr lang="hu-HU" dirty="0"/>
              <a:t> </a:t>
            </a:r>
            <a:r>
              <a:rPr lang="hu-HU" dirty="0" err="1"/>
              <a:t>dolorer</a:t>
            </a:r>
            <a:r>
              <a:rPr lang="hu-HU" dirty="0"/>
              <a:t> </a:t>
            </a:r>
            <a:r>
              <a:rPr lang="hu-HU" dirty="0" err="1"/>
              <a:t>chitatiunt</a:t>
            </a:r>
            <a:r>
              <a:rPr lang="hu-HU" dirty="0"/>
              <a:t> </a:t>
            </a:r>
            <a:r>
              <a:rPr lang="hu-HU" dirty="0" err="1"/>
              <a:t>ommolo</a:t>
            </a:r>
            <a:r>
              <a:rPr lang="hu-HU" dirty="0"/>
              <a:t> </a:t>
            </a:r>
            <a:r>
              <a:rPr lang="hu-HU" dirty="0" err="1"/>
              <a:t>tet</a:t>
            </a:r>
            <a:r>
              <a:rPr lang="hu-HU" dirty="0"/>
              <a:t> </a:t>
            </a:r>
            <a:r>
              <a:rPr lang="hu-HU" dirty="0" err="1"/>
              <a:t>asit</a:t>
            </a:r>
            <a:r>
              <a:rPr lang="hu-HU" dirty="0"/>
              <a:t> </a:t>
            </a:r>
            <a:r>
              <a:rPr lang="hu-HU" dirty="0" err="1"/>
              <a:t>facerch</a:t>
            </a:r>
            <a:r>
              <a:rPr lang="hu-HU" dirty="0"/>
              <a:t> </a:t>
            </a:r>
            <a:r>
              <a:rPr lang="hu-HU" dirty="0" err="1"/>
              <a:t>ictorit</a:t>
            </a:r>
            <a:r>
              <a:rPr lang="hu-HU" dirty="0"/>
              <a:t> </a:t>
            </a:r>
            <a:r>
              <a:rPr lang="hu-HU" dirty="0" err="1"/>
              <a:t>volorume</a:t>
            </a:r>
            <a:r>
              <a:rPr lang="hu-HU" dirty="0"/>
              <a:t>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vernat</a:t>
            </a:r>
            <a:r>
              <a:rPr lang="hu-HU" dirty="0"/>
              <a:t> </a:t>
            </a:r>
            <a:r>
              <a:rPr lang="hu-HU"/>
              <a:t>la vero.</a:t>
            </a:r>
            <a:endParaRPr lang="hu-HU" dirty="0"/>
          </a:p>
          <a:p>
            <a:pPr lvl="1"/>
            <a:r>
              <a:rPr lang="hu-HU" dirty="0" err="1"/>
              <a:t>Uptum</a:t>
            </a:r>
            <a:r>
              <a:rPr lang="hu-HU" dirty="0"/>
              <a:t> </a:t>
            </a:r>
            <a:r>
              <a:rPr lang="hu-HU" dirty="0" err="1"/>
              <a:t>iduciundam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inumquas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, </a:t>
            </a:r>
            <a:r>
              <a:rPr lang="hu-HU" dirty="0" err="1"/>
              <a:t>odipsam</a:t>
            </a:r>
            <a:r>
              <a:rPr lang="hu-HU" dirty="0"/>
              <a:t> </a:t>
            </a:r>
            <a:r>
              <a:rPr lang="hu-HU" dirty="0" err="1"/>
              <a:t>rectentus</a:t>
            </a:r>
            <a:r>
              <a:rPr lang="hu-HU" dirty="0"/>
              <a:t>, </a:t>
            </a:r>
            <a:r>
              <a:rPr lang="hu-HU" dirty="0" err="1"/>
              <a:t>nim</a:t>
            </a:r>
            <a:r>
              <a:rPr lang="hu-HU" dirty="0"/>
              <a:t> </a:t>
            </a:r>
            <a:r>
              <a:rPr lang="hu-HU" dirty="0" err="1"/>
              <a:t>venia</a:t>
            </a:r>
            <a:r>
              <a:rPr lang="hu-HU" dirty="0"/>
              <a:t> </a:t>
            </a:r>
            <a:r>
              <a:rPr lang="hu-HU" dirty="0" err="1"/>
              <a:t>sequis</a:t>
            </a:r>
            <a:r>
              <a:rPr lang="hu-HU" dirty="0"/>
              <a:t> </a:t>
            </a:r>
            <a:r>
              <a:rPr lang="hu-HU" dirty="0" err="1"/>
              <a:t>velestiasi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corestis</a:t>
            </a:r>
            <a:r>
              <a:rPr lang="hu-HU" dirty="0"/>
              <a:t> </a:t>
            </a:r>
            <a:r>
              <a:rPr lang="hu-HU" dirty="0" err="1"/>
              <a:t>sam</a:t>
            </a:r>
            <a:r>
              <a:rPr lang="hu-HU" dirty="0"/>
              <a:t> </a:t>
            </a:r>
            <a:r>
              <a:rPr lang="hu-HU" dirty="0" err="1"/>
              <a:t>exeri</a:t>
            </a:r>
            <a:r>
              <a:rPr lang="hu-HU" dirty="0"/>
              <a:t> </a:t>
            </a:r>
            <a:r>
              <a:rPr lang="hu-HU" dirty="0" err="1"/>
              <a:t>doluptio</a:t>
            </a:r>
            <a:r>
              <a:rPr lang="hu-HU" dirty="0"/>
              <a:t> </a:t>
            </a:r>
            <a:r>
              <a:rPr lang="hu-HU" dirty="0" err="1"/>
              <a:t>volendis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 </a:t>
            </a:r>
            <a:r>
              <a:rPr lang="hu-HU" dirty="0" err="1"/>
              <a:t>aditiae</a:t>
            </a:r>
            <a:r>
              <a:rPr lang="hu-HU" dirty="0"/>
              <a:t> </a:t>
            </a:r>
            <a:r>
              <a:rPr lang="hu-HU" dirty="0" err="1"/>
              <a:t>dolupta</a:t>
            </a:r>
            <a:r>
              <a:rPr lang="hu-HU" dirty="0"/>
              <a:t> </a:t>
            </a:r>
            <a:r>
              <a:rPr lang="hu-HU" dirty="0" err="1"/>
              <a:t>velliquam</a:t>
            </a:r>
            <a:r>
              <a:rPr lang="hu-HU" dirty="0"/>
              <a:t>, </a:t>
            </a:r>
            <a:r>
              <a:rPr lang="hu-HU" dirty="0" err="1"/>
              <a:t>apis</a:t>
            </a:r>
            <a:r>
              <a:rPr lang="hu-HU" dirty="0"/>
              <a:t> </a:t>
            </a:r>
            <a:r>
              <a:rPr lang="hu-HU" dirty="0" err="1"/>
              <a:t>ant</a:t>
            </a:r>
            <a:r>
              <a:rPr lang="hu-HU" dirty="0"/>
              <a:t> </a:t>
            </a:r>
            <a:r>
              <a:rPr lang="hu-HU" dirty="0" err="1"/>
              <a:t>enia</a:t>
            </a:r>
            <a:r>
              <a:rPr lang="hu-HU" dirty="0"/>
              <a:t>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1232000" y="6422572"/>
            <a:ext cx="540000" cy="288000"/>
          </a:xfrm>
        </p:spPr>
        <p:txBody>
          <a:bodyPr anchor="t"/>
          <a:lstStyle>
            <a:lvl1pPr>
              <a:defRPr sz="1250" b="1">
                <a:latin typeface="PF BeauSans Pro" panose="02000500000000020004" pitchFamily="2" charset="0"/>
              </a:defRPr>
            </a:lvl1pPr>
          </a:lstStyle>
          <a:p>
            <a:fld id="{7E9277E2-39C6-4D3A-8B83-643B4C9CEFB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Szöveg helye 10"/>
          <p:cNvSpPr>
            <a:spLocks noGrp="1"/>
          </p:cNvSpPr>
          <p:nvPr>
            <p:ph type="body" sz="quarter" idx="13" hasCustomPrompt="1"/>
          </p:nvPr>
        </p:nvSpPr>
        <p:spPr>
          <a:xfrm>
            <a:off x="6912000" y="6422572"/>
            <a:ext cx="4320000" cy="288000"/>
          </a:xfrm>
        </p:spPr>
        <p:txBody>
          <a:bodyPr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900" cap="all" baseline="0">
                <a:solidFill>
                  <a:srgbClr val="6D6E6F"/>
                </a:solidFill>
              </a:defRPr>
            </a:lvl1pPr>
          </a:lstStyle>
          <a:p>
            <a:r>
              <a:rPr lang="hu-HU" sz="900" b="0" cap="all" baseline="0" dirty="0" err="1">
                <a:latin typeface="PF BeauSans Pro" panose="02000500000000020004" pitchFamily="2" charset="0"/>
              </a:rPr>
              <a:t>Presentation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title</a:t>
            </a:r>
            <a:br>
              <a:rPr lang="hu-HU" sz="900" b="0" cap="all" baseline="0" dirty="0">
                <a:latin typeface="PF BeauSans Pro" panose="02000500000000020004" pitchFamily="2" charset="0"/>
              </a:rPr>
            </a:br>
            <a:r>
              <a:rPr lang="hu-HU" sz="900" b="0" cap="all" baseline="0" dirty="0" err="1">
                <a:latin typeface="PF BeauSans Pro" panose="02000500000000020004" pitchFamily="2" charset="0"/>
              </a:rPr>
              <a:t>up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two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lines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without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the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use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of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hyphens</a:t>
            </a:r>
            <a:endParaRPr lang="hu-HU" sz="900" b="0" cap="all" baseline="0" dirty="0">
              <a:latin typeface="PF BeauSans Pro" panose="02000500000000020004" pitchFamily="2" charset="0"/>
            </a:endParaRPr>
          </a:p>
        </p:txBody>
      </p:sp>
      <p:cxnSp>
        <p:nvCxnSpPr>
          <p:cNvPr id="14" name="Egyenes összekötő 13"/>
          <p:cNvCxnSpPr/>
          <p:nvPr userDrawn="1"/>
        </p:nvCxnSpPr>
        <p:spPr>
          <a:xfrm>
            <a:off x="11338960" y="6264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/>
          <p:cNvCxnSpPr/>
          <p:nvPr userDrawn="1"/>
        </p:nvCxnSpPr>
        <p:spPr>
          <a:xfrm>
            <a:off x="1548000" y="540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381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BD211C-077B-99AC-2FE2-B98486344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A18BDE-D3C0-873A-33C8-613743F05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F1DC74F-45DF-C440-E8C1-6A8F937B6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A2AFCE8-A533-2521-6A59-B21480AB5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DCE76B8-9E37-BA8A-9839-69D6CF218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17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2D094A-FFBB-573D-C0DA-7CD39F192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CE83B54-39E6-00FC-B22B-DE1021FCD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2CB08E2-AC0F-6FA7-15F1-6C7BFC60B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469AF3E-B4CD-BD62-2110-04051FB33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97002B6-089B-1DF1-D435-C9B8270D5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665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3AE2F6-13DB-4E7B-B4B2-04608E0F4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8EA85ED-E10D-CCB7-E6F7-B35B5840C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945C030-422F-5FFF-F742-C39B469B3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F7C0AA0-1915-6FB5-D13C-DD8EF567E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0202B81-07D8-E0E7-A8E8-4E068C3CF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13B0D4E-E1C1-1DA5-74D7-1804F95A0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07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0A50756-20D8-D456-EF84-2171013D9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01B9FBF-8BB5-82B5-8CC6-D783DA6BA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DCA0F35-1153-27B3-53CC-8B2A43B89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4A0D4EA-8960-E240-A0C7-FB2BB2878A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993A9BBA-E524-DB34-4006-9B1A3FF4B7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2535F43-5C64-2D31-7018-6389C7A48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DEE36185-BAAC-6116-9ED7-DF8947F9C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109BE0C8-104E-30D9-973C-0457EA528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4105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85E47D3-570B-19D8-5168-20307C78B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2D3381D-264F-C566-686E-F1E1DEDE2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7E01509C-D13E-E3C1-C51F-BD55FDBE8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D2F4824-C905-C585-CC42-B2711CBD8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2560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E1942CA5-35C4-06CE-8DD0-549083DCA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50B309D9-A9C4-957C-6A38-8AA25EE6E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BEE79D9-1F5D-21D0-8B7C-8CE4048E6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284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92D081-639D-2C20-3B48-62068149F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A9831AE-08D0-6694-56C5-D172535F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18E8C8D-27C9-393E-88D0-BD3024B91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D10040C-93E1-0EF5-65F0-E516F05BE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A95B816-26B1-C842-B046-6C26FA269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2F7C24C-3676-FBCD-DA09-70E506248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944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2203EAE-AE33-88DC-DBB4-C2D3556F4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8E700CE2-C319-78FC-2CF7-A78571BD7F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8C2CAF3-D512-BFB1-ADE9-783A3DDCE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97124AC-B54D-9902-C046-49E79C695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7E5219F-8D41-B012-7F74-C275B8E02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EB84F70-4B67-EBF7-9FF5-D44D5A7A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541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F066E952-3C79-51FE-5CAD-7104AB305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A729796-6F4A-D956-8329-DB7A47C59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CCBA8F3-B740-EE84-EE2A-328B1D196F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97F92-42B7-4EAC-A0E6-D51187D76B57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260C960-0043-13E7-1605-874AD30402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47B7CE8-37D6-13B5-D038-38B519609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9E21C-F0C8-4595-A470-2777419713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51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9277E2-39C6-4D3A-8B83-643B4C9CEFB4}" type="slidenum">
              <a:rPr kumimoji="0" lang="hu-HU" sz="125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F BeauSans Pro" panose="02000500000000020004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u-HU" sz="1250" b="1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F BeauSans Pro" panose="02000500000000020004" pitchFamily="2" charset="0"/>
              <a:ea typeface="+mn-ea"/>
              <a:cs typeface="+mn-cs"/>
            </a:endParaRP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9D44A830-3AB0-AC9F-57E8-83F5784B06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15789" y="6422572"/>
            <a:ext cx="4320000" cy="288000"/>
          </a:xfrm>
        </p:spPr>
        <p:txBody>
          <a:bodyPr/>
          <a:lstStyle/>
          <a:p>
            <a:r>
              <a:rPr lang="hu-HU" dirty="0"/>
              <a:t>Audax orientációs oktatás – </a:t>
            </a:r>
            <a:br>
              <a:rPr lang="hu-HU" dirty="0"/>
            </a:br>
            <a:r>
              <a:rPr lang="hu-HU" dirty="0"/>
              <a:t>energetikai körkép, vállalati bemutató</a:t>
            </a:r>
          </a:p>
          <a:p>
            <a:endParaRPr lang="fr-FR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617769F3-92D2-EB7E-FBD0-BEEFADCCB786}"/>
              </a:ext>
            </a:extLst>
          </p:cNvPr>
          <p:cNvSpPr txBox="1"/>
          <p:nvPr/>
        </p:nvSpPr>
        <p:spPr>
          <a:xfrm>
            <a:off x="1451132" y="70363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ECAC31"/>
                </a:solidFill>
                <a:effectLst/>
                <a:uLnTx/>
                <a:uFillTx/>
                <a:latin typeface="PF BeauSans Pro"/>
                <a:ea typeface="+mn-ea"/>
                <a:cs typeface="+mn-cs"/>
              </a:rPr>
              <a:t>Asszisztencia</a:t>
            </a:r>
          </a:p>
        </p:txBody>
      </p:sp>
      <p:grpSp>
        <p:nvGrpSpPr>
          <p:cNvPr id="54" name="Csoportba foglalás 53">
            <a:extLst>
              <a:ext uri="{FF2B5EF4-FFF2-40B4-BE49-F238E27FC236}">
                <a16:creationId xmlns:a16="http://schemas.microsoft.com/office/drawing/2014/main" id="{541634CA-2C06-4F0B-26D3-8D289A9BF8D0}"/>
              </a:ext>
            </a:extLst>
          </p:cNvPr>
          <p:cNvGrpSpPr/>
          <p:nvPr/>
        </p:nvGrpSpPr>
        <p:grpSpPr>
          <a:xfrm>
            <a:off x="1821748" y="1710074"/>
            <a:ext cx="8258961" cy="3437851"/>
            <a:chOff x="1821748" y="2046451"/>
            <a:chExt cx="8258961" cy="3437851"/>
          </a:xfrm>
        </p:grpSpPr>
        <p:grpSp>
          <p:nvGrpSpPr>
            <p:cNvPr id="53" name="Csoportba foglalás 52">
              <a:extLst>
                <a:ext uri="{FF2B5EF4-FFF2-40B4-BE49-F238E27FC236}">
                  <a16:creationId xmlns:a16="http://schemas.microsoft.com/office/drawing/2014/main" id="{263E0F15-DCD0-9C89-31D3-F1C0F1302FCA}"/>
                </a:ext>
              </a:extLst>
            </p:cNvPr>
            <p:cNvGrpSpPr/>
            <p:nvPr/>
          </p:nvGrpSpPr>
          <p:grpSpPr>
            <a:xfrm>
              <a:off x="2721748" y="3563184"/>
              <a:ext cx="6458961" cy="1165119"/>
              <a:chOff x="2721748" y="3563184"/>
              <a:chExt cx="6458961" cy="1165119"/>
            </a:xfrm>
          </p:grpSpPr>
          <p:cxnSp>
            <p:nvCxnSpPr>
              <p:cNvPr id="40" name="Összekötő: szögletes 39">
                <a:extLst>
                  <a:ext uri="{FF2B5EF4-FFF2-40B4-BE49-F238E27FC236}">
                    <a16:creationId xmlns:a16="http://schemas.microsoft.com/office/drawing/2014/main" id="{3B068B3C-4143-AC02-3673-9868FB448D0F}"/>
                  </a:ext>
                </a:extLst>
              </p:cNvPr>
              <p:cNvCxnSpPr>
                <a:cxnSpLocks/>
                <a:stCxn id="37" idx="2"/>
                <a:endCxn id="17" idx="0"/>
              </p:cNvCxnSpPr>
              <p:nvPr/>
            </p:nvCxnSpPr>
            <p:spPr>
              <a:xfrm rot="16200000" flipH="1">
                <a:off x="6983410" y="2531003"/>
                <a:ext cx="1165118" cy="3229480"/>
              </a:xfrm>
              <a:prstGeom prst="bentConnector3">
                <a:avLst>
                  <a:gd name="adj1" fmla="val 50000"/>
                </a:avLst>
              </a:prstGeom>
              <a:ln w="19050">
                <a:solidFill>
                  <a:srgbClr val="ECAC3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Összekötő: szögletes 43">
                <a:extLst>
                  <a:ext uri="{FF2B5EF4-FFF2-40B4-BE49-F238E27FC236}">
                    <a16:creationId xmlns:a16="http://schemas.microsoft.com/office/drawing/2014/main" id="{B4E2407A-F7F9-2886-77A2-68E7B09F797E}"/>
                  </a:ext>
                </a:extLst>
              </p:cNvPr>
              <p:cNvCxnSpPr>
                <a:cxnSpLocks/>
                <a:stCxn id="37" idx="2"/>
                <a:endCxn id="14" idx="0"/>
              </p:cNvCxnSpPr>
              <p:nvPr/>
            </p:nvCxnSpPr>
            <p:spPr>
              <a:xfrm rot="5400000">
                <a:off x="3753930" y="2531003"/>
                <a:ext cx="1165118" cy="3229481"/>
              </a:xfrm>
              <a:prstGeom prst="bentConnector3">
                <a:avLst>
                  <a:gd name="adj1" fmla="val 50000"/>
                </a:avLst>
              </a:prstGeom>
              <a:ln w="19050">
                <a:solidFill>
                  <a:srgbClr val="ECAC3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Összekötő: szögletes 46">
                <a:extLst>
                  <a:ext uri="{FF2B5EF4-FFF2-40B4-BE49-F238E27FC236}">
                    <a16:creationId xmlns:a16="http://schemas.microsoft.com/office/drawing/2014/main" id="{B7745A9A-31F3-84E7-65FE-DA5368F6E38F}"/>
                  </a:ext>
                </a:extLst>
              </p:cNvPr>
              <p:cNvCxnSpPr>
                <a:cxnSpLocks/>
                <a:stCxn id="37" idx="2"/>
                <a:endCxn id="15" idx="0"/>
              </p:cNvCxnSpPr>
              <p:nvPr/>
            </p:nvCxnSpPr>
            <p:spPr>
              <a:xfrm rot="5400000">
                <a:off x="4830423" y="3607496"/>
                <a:ext cx="1165118" cy="1076494"/>
              </a:xfrm>
              <a:prstGeom prst="bentConnector3">
                <a:avLst>
                  <a:gd name="adj1" fmla="val 50000"/>
                </a:avLst>
              </a:prstGeom>
              <a:ln w="19050">
                <a:solidFill>
                  <a:srgbClr val="ECAC3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Összekötő: szögletes 49">
                <a:extLst>
                  <a:ext uri="{FF2B5EF4-FFF2-40B4-BE49-F238E27FC236}">
                    <a16:creationId xmlns:a16="http://schemas.microsoft.com/office/drawing/2014/main" id="{1D0B622E-EDD8-AAF6-7824-7A36C4415BAE}"/>
                  </a:ext>
                </a:extLst>
              </p:cNvPr>
              <p:cNvCxnSpPr>
                <a:cxnSpLocks/>
                <a:stCxn id="37" idx="2"/>
                <a:endCxn id="16" idx="0"/>
              </p:cNvCxnSpPr>
              <p:nvPr/>
            </p:nvCxnSpPr>
            <p:spPr>
              <a:xfrm rot="16200000" flipH="1">
                <a:off x="5906916" y="3607496"/>
                <a:ext cx="1165118" cy="1076493"/>
              </a:xfrm>
              <a:prstGeom prst="bentConnector3">
                <a:avLst>
                  <a:gd name="adj1" fmla="val 50000"/>
                </a:avLst>
              </a:prstGeom>
              <a:ln w="19050">
                <a:solidFill>
                  <a:srgbClr val="ECAC3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Csoportba foglalás 19">
              <a:extLst>
                <a:ext uri="{FF2B5EF4-FFF2-40B4-BE49-F238E27FC236}">
                  <a16:creationId xmlns:a16="http://schemas.microsoft.com/office/drawing/2014/main" id="{6374E7CC-4E6F-3D4D-B584-DEB397E3E260}"/>
                </a:ext>
              </a:extLst>
            </p:cNvPr>
            <p:cNvGrpSpPr/>
            <p:nvPr/>
          </p:nvGrpSpPr>
          <p:grpSpPr>
            <a:xfrm>
              <a:off x="1821748" y="4728302"/>
              <a:ext cx="8258961" cy="756000"/>
              <a:chOff x="1785034" y="4728302"/>
              <a:chExt cx="8258961" cy="756000"/>
            </a:xfrm>
          </p:grpSpPr>
          <p:sp>
            <p:nvSpPr>
              <p:cNvPr id="14" name="Szövegdoboz 13">
                <a:extLst>
                  <a:ext uri="{FF2B5EF4-FFF2-40B4-BE49-F238E27FC236}">
                    <a16:creationId xmlns:a16="http://schemas.microsoft.com/office/drawing/2014/main" id="{0641E3BE-7B0F-2D50-B446-465CFC9A505C}"/>
                  </a:ext>
                </a:extLst>
              </p:cNvPr>
              <p:cNvSpPr txBox="1"/>
              <p:nvPr/>
            </p:nvSpPr>
            <p:spPr>
              <a:xfrm>
                <a:off x="1785034" y="4728302"/>
                <a:ext cx="1800000" cy="756000"/>
              </a:xfrm>
              <a:prstGeom prst="rect">
                <a:avLst/>
              </a:prstGeom>
              <a:solidFill>
                <a:srgbClr val="ECAC31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u-HU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PF BeauSans Pro"/>
                    <a:ea typeface="+mn-ea"/>
                    <a:cs typeface="+mn-cs"/>
                  </a:rPr>
                  <a:t>Marinkás Vivien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u-HU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PF BeauSans Pro"/>
                    <a:ea typeface="+mn-ea"/>
                    <a:cs typeface="+mn-cs"/>
                  </a:rPr>
                  <a:t>igazgatósági asszisztens</a:t>
                </a:r>
              </a:p>
            </p:txBody>
          </p:sp>
          <p:sp>
            <p:nvSpPr>
              <p:cNvPr id="15" name="Szövegdoboz 14">
                <a:extLst>
                  <a:ext uri="{FF2B5EF4-FFF2-40B4-BE49-F238E27FC236}">
                    <a16:creationId xmlns:a16="http://schemas.microsoft.com/office/drawing/2014/main" id="{7188FB1A-725D-2BCC-B0F3-B8DCBE27FE23}"/>
                  </a:ext>
                </a:extLst>
              </p:cNvPr>
              <p:cNvSpPr txBox="1"/>
              <p:nvPr/>
            </p:nvSpPr>
            <p:spPr>
              <a:xfrm>
                <a:off x="3938021" y="4728302"/>
                <a:ext cx="1800000" cy="756000"/>
              </a:xfrm>
              <a:prstGeom prst="rect">
                <a:avLst/>
              </a:prstGeom>
              <a:solidFill>
                <a:srgbClr val="ECAC31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u-HU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PF BeauSans Pro"/>
                    <a:ea typeface="+mn-ea"/>
                    <a:cs typeface="+mn-cs"/>
                  </a:rPr>
                  <a:t>Léb Emese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u-HU" sz="12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PF BeauSans Pro"/>
                    <a:ea typeface="+mn-ea"/>
                    <a:cs typeface="+mn-cs"/>
                  </a:rPr>
                  <a:t>igazgatósági asszisztens</a:t>
                </a:r>
              </a:p>
            </p:txBody>
          </p:sp>
          <p:sp>
            <p:nvSpPr>
              <p:cNvPr id="16" name="Szövegdoboz 15">
                <a:extLst>
                  <a:ext uri="{FF2B5EF4-FFF2-40B4-BE49-F238E27FC236}">
                    <a16:creationId xmlns:a16="http://schemas.microsoft.com/office/drawing/2014/main" id="{D01E6586-BDD6-9BBC-2313-DA6FCC617275}"/>
                  </a:ext>
                </a:extLst>
              </p:cNvPr>
              <p:cNvSpPr txBox="1"/>
              <p:nvPr/>
            </p:nvSpPr>
            <p:spPr>
              <a:xfrm>
                <a:off x="6091008" y="4728302"/>
                <a:ext cx="1800000" cy="756000"/>
              </a:xfrm>
              <a:prstGeom prst="rect">
                <a:avLst/>
              </a:prstGeom>
              <a:solidFill>
                <a:srgbClr val="ECAC31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u-HU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PF BeauSans Pro"/>
                    <a:ea typeface="+mn-ea"/>
                    <a:cs typeface="+mn-cs"/>
                  </a:rPr>
                  <a:t>Vér Beatrix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u-HU" sz="12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PF BeauSans Pro"/>
                    <a:ea typeface="+mn-ea"/>
                    <a:cs typeface="+mn-cs"/>
                  </a:rPr>
                  <a:t>dokumentumkezelési munkatárs</a:t>
                </a:r>
              </a:p>
            </p:txBody>
          </p:sp>
          <p:sp>
            <p:nvSpPr>
              <p:cNvPr id="17" name="Szövegdoboz 16">
                <a:extLst>
                  <a:ext uri="{FF2B5EF4-FFF2-40B4-BE49-F238E27FC236}">
                    <a16:creationId xmlns:a16="http://schemas.microsoft.com/office/drawing/2014/main" id="{E5BFBB6F-B628-D114-9DFF-5DD764535BED}"/>
                  </a:ext>
                </a:extLst>
              </p:cNvPr>
              <p:cNvSpPr txBox="1"/>
              <p:nvPr/>
            </p:nvSpPr>
            <p:spPr>
              <a:xfrm>
                <a:off x="8243995" y="4728302"/>
                <a:ext cx="1800000" cy="756000"/>
              </a:xfrm>
              <a:prstGeom prst="rect">
                <a:avLst/>
              </a:prstGeom>
              <a:solidFill>
                <a:srgbClr val="ECAC31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u-HU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PF BeauSans Pro"/>
                    <a:ea typeface="+mn-ea"/>
                    <a:cs typeface="+mn-cs"/>
                  </a:rPr>
                  <a:t>Makó Berta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u-HU" sz="12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PF BeauSans Pro"/>
                    <a:ea typeface="+mn-ea"/>
                    <a:cs typeface="+mn-cs"/>
                  </a:rPr>
                  <a:t>igazgatósági</a:t>
                </a:r>
                <a:br>
                  <a:rPr lang="hu-HU" sz="1200" dirty="0">
                    <a:solidFill>
                      <a:prstClr val="white"/>
                    </a:solidFill>
                    <a:latin typeface="PF BeauSans Pro"/>
                  </a:rPr>
                </a:br>
                <a:r>
                  <a:rPr kumimoji="0" lang="hu-HU" sz="12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PF BeauSans Pro"/>
                    <a:ea typeface="+mn-ea"/>
                    <a:cs typeface="+mn-cs"/>
                  </a:rPr>
                  <a:t>gyakornok</a:t>
                </a:r>
              </a:p>
            </p:txBody>
          </p:sp>
        </p:grpSp>
        <p:sp>
          <p:nvSpPr>
            <p:cNvPr id="37" name="Szövegdoboz 36">
              <a:extLst>
                <a:ext uri="{FF2B5EF4-FFF2-40B4-BE49-F238E27FC236}">
                  <a16:creationId xmlns:a16="http://schemas.microsoft.com/office/drawing/2014/main" id="{264AB967-4A21-E800-995A-0CEEB051163D}"/>
                </a:ext>
              </a:extLst>
            </p:cNvPr>
            <p:cNvSpPr txBox="1"/>
            <p:nvPr/>
          </p:nvSpPr>
          <p:spPr>
            <a:xfrm>
              <a:off x="4151229" y="3131184"/>
              <a:ext cx="3600000" cy="432000"/>
            </a:xfrm>
            <a:prstGeom prst="rect">
              <a:avLst/>
            </a:prstGeom>
            <a:solidFill>
              <a:srgbClr val="ECAC31"/>
            </a:solidFill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PF BeauSans Pro"/>
                  <a:ea typeface="+mn-ea"/>
                  <a:cs typeface="+mn-cs"/>
                </a:rPr>
                <a:t>asszisztencia</a:t>
              </a:r>
            </a:p>
          </p:txBody>
        </p:sp>
        <p:sp>
          <p:nvSpPr>
            <p:cNvPr id="38" name="Szövegdoboz 37">
              <a:extLst>
                <a:ext uri="{FF2B5EF4-FFF2-40B4-BE49-F238E27FC236}">
                  <a16:creationId xmlns:a16="http://schemas.microsoft.com/office/drawing/2014/main" id="{94194FE3-B57A-73B6-D739-7194D009FB3A}"/>
                </a:ext>
              </a:extLst>
            </p:cNvPr>
            <p:cNvSpPr txBox="1"/>
            <p:nvPr/>
          </p:nvSpPr>
          <p:spPr>
            <a:xfrm>
              <a:off x="4151229" y="2046451"/>
              <a:ext cx="3600000" cy="5760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PF BeauSans Pro"/>
                  <a:ea typeface="+mn-ea"/>
                  <a:cs typeface="+mn-cs"/>
                </a:rPr>
                <a:t>Fejes Tibor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PF BeauSans Pro"/>
                  <a:ea typeface="+mn-ea"/>
                  <a:cs typeface="+mn-cs"/>
                </a:rPr>
                <a:t>ügyvezető igazgató</a:t>
              </a:r>
            </a:p>
          </p:txBody>
        </p:sp>
        <p:cxnSp>
          <p:nvCxnSpPr>
            <p:cNvPr id="41" name="Egyenes összekötő 40">
              <a:extLst>
                <a:ext uri="{FF2B5EF4-FFF2-40B4-BE49-F238E27FC236}">
                  <a16:creationId xmlns:a16="http://schemas.microsoft.com/office/drawing/2014/main" id="{3FD819D7-240B-1B7B-AB3E-E34C5AC3CB64}"/>
                </a:ext>
              </a:extLst>
            </p:cNvPr>
            <p:cNvCxnSpPr>
              <a:stCxn id="38" idx="2"/>
              <a:endCxn id="37" idx="0"/>
            </p:cNvCxnSpPr>
            <p:nvPr/>
          </p:nvCxnSpPr>
          <p:spPr>
            <a:xfrm>
              <a:off x="5951229" y="2622451"/>
              <a:ext cx="0" cy="508733"/>
            </a:xfrm>
            <a:prstGeom prst="line">
              <a:avLst/>
            </a:prstGeom>
            <a:ln w="19050">
              <a:solidFill>
                <a:srgbClr val="ECAC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15822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35</Words>
  <Application>Microsoft Office PowerPoint</Application>
  <PresentationFormat>Szélesvásznú</PresentationFormat>
  <Paragraphs>15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PF BeauSans Pro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Göbl Erik;SJBP</dc:creator>
  <cp:lastModifiedBy>Katalin Kosztolni</cp:lastModifiedBy>
  <cp:revision>4</cp:revision>
  <dcterms:created xsi:type="dcterms:W3CDTF">2022-11-16T13:12:57Z</dcterms:created>
  <dcterms:modified xsi:type="dcterms:W3CDTF">2022-11-21T11:08:14Z</dcterms:modified>
</cp:coreProperties>
</file>