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29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0FC04-06C7-4E02-BE82-668C6BB2F118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F2B8D-8694-44CF-853B-6A7BCAB59CF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5674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9EDFC-0785-44FD-95A2-42FA91998ED8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1708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87934AB-CA48-25F0-C224-7CAA06691E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F918BF5C-28AF-4BB8-6B03-4EE4ADCFC5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12C1F66-FD9D-FBED-322B-FF8673951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4945-875D-4FED-9776-C449D8F6ADA3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4666C92-B4CA-47E1-3FC1-6F5E79C17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6F33DAF-D7EF-96C0-10A6-DAAB9A76C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DA3-4DEF-4255-99A6-5DB9DDF2B3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1655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7803FD9-9F7D-45F7-4306-7CF49F31D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84FB5179-8709-488C-6C0B-2EAB242366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32EA3BC-DC15-E86F-BAC6-A25F1F71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4945-875D-4FED-9776-C449D8F6ADA3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25E214C-7F73-2A30-39B1-7EF035A8F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021173B-4B3C-349B-C57D-7EF7C65A6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DA3-4DEF-4255-99A6-5DB9DDF2B3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6331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5803F915-B3AC-28E9-A3FA-3C291DDDF1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8E96D217-70D1-54B9-5726-2EB1111AA6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0ADDE03-7144-A6A6-C341-5A0F0B6F6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4945-875D-4FED-9776-C449D8F6ADA3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BDC30FA-F65E-25D2-99FA-51486486B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00E9175-22FA-FF0E-6A85-5F3752402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DA3-4DEF-4255-99A6-5DB9DDF2B3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1923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ép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12192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1440000" y="684000"/>
            <a:ext cx="9000000" cy="900000"/>
          </a:xfrm>
        </p:spPr>
        <p:txBody>
          <a:bodyPr anchor="t">
            <a:noAutofit/>
          </a:bodyPr>
          <a:lstStyle>
            <a:lvl1pPr>
              <a:lnSpc>
                <a:spcPts val="2800"/>
              </a:lnSpc>
              <a:defRPr sz="2400" b="1">
                <a:solidFill>
                  <a:srgbClr val="ECAC31"/>
                </a:solidFill>
                <a:latin typeface="PF BeauSans Pro" panose="02000500000000020004" pitchFamily="2" charset="0"/>
              </a:defRPr>
            </a:lvl1pPr>
          </a:lstStyle>
          <a:p>
            <a:r>
              <a:rPr lang="hu-HU" dirty="0" err="1"/>
              <a:t>To</a:t>
            </a:r>
            <a:r>
              <a:rPr lang="hu-HU" dirty="0"/>
              <a:t> il </a:t>
            </a:r>
            <a:r>
              <a:rPr lang="hu-HU" dirty="0" err="1"/>
              <a:t>inum</a:t>
            </a:r>
            <a:r>
              <a:rPr lang="hu-HU" dirty="0"/>
              <a:t> </a:t>
            </a:r>
            <a:r>
              <a:rPr lang="hu-HU" dirty="0" err="1"/>
              <a:t>fugit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volorpore</a:t>
            </a:r>
            <a:r>
              <a:rPr lang="hu-HU" dirty="0"/>
              <a:t>, út </a:t>
            </a:r>
            <a:r>
              <a:rPr lang="hu-HU" dirty="0" err="1"/>
              <a:t>lab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poriore</a:t>
            </a:r>
            <a:r>
              <a:rPr lang="hu-HU" dirty="0"/>
              <a:t> </a:t>
            </a:r>
            <a:r>
              <a:rPr lang="hu-HU" dirty="0" err="1"/>
              <a:t>qatunvent</a:t>
            </a:r>
            <a:br>
              <a:rPr lang="hu-HU" dirty="0"/>
            </a:b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liquam</a:t>
            </a:r>
            <a:r>
              <a:rPr lang="hu-HU" dirty="0"/>
              <a:t> am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moluotatur</a:t>
            </a:r>
            <a:r>
              <a:rPr lang="hu-HU" dirty="0"/>
              <a:t> </a:t>
            </a:r>
            <a:r>
              <a:rPr lang="hu-HU" dirty="0" err="1"/>
              <a:t>simpore</a:t>
            </a:r>
            <a:r>
              <a:rPr lang="hu-HU" dirty="0"/>
              <a:t> </a:t>
            </a:r>
            <a:r>
              <a:rPr lang="hu-HU" dirty="0" err="1"/>
              <a:t>volore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fuga. 1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 hasCustomPrompt="1"/>
          </p:nvPr>
        </p:nvSpPr>
        <p:spPr>
          <a:xfrm>
            <a:off x="1440000" y="1656000"/>
            <a:ext cx="9000000" cy="3960000"/>
          </a:xfrm>
        </p:spPr>
        <p:txBody>
          <a:bodyPr>
            <a:noAutofit/>
          </a:bodyPr>
          <a:lstStyle>
            <a:lvl1pPr marL="0" indent="0">
              <a:lnSpc>
                <a:spcPts val="2200"/>
              </a:lnSpc>
              <a:spcBef>
                <a:spcPts val="2200"/>
              </a:spcBef>
              <a:buNone/>
              <a:defRPr sz="1800" baseline="0">
                <a:solidFill>
                  <a:srgbClr val="706F6F"/>
                </a:solidFill>
                <a:latin typeface="PF BeauSans Pro" panose="02000500000000020004" pitchFamily="2" charset="0"/>
              </a:defRPr>
            </a:lvl1pPr>
            <a:lvl2pPr marL="0" indent="0">
              <a:lnSpc>
                <a:spcPts val="2200"/>
              </a:lnSpc>
              <a:spcBef>
                <a:spcPts val="2200"/>
              </a:spcBef>
              <a:buNone/>
              <a:defRPr sz="1600">
                <a:solidFill>
                  <a:srgbClr val="706F6F"/>
                </a:solidFill>
                <a:latin typeface="PF BeauSans Pro" panose="02000500000000020004" pitchFamily="2" charset="0"/>
              </a:defRPr>
            </a:lvl2pPr>
          </a:lstStyle>
          <a:p>
            <a:pPr lvl="0"/>
            <a:r>
              <a:rPr lang="hu-HU" dirty="0" err="1"/>
              <a:t>To</a:t>
            </a:r>
            <a:r>
              <a:rPr lang="hu-HU" dirty="0"/>
              <a:t> il </a:t>
            </a:r>
            <a:r>
              <a:rPr lang="hu-HU" dirty="0" err="1"/>
              <a:t>inum</a:t>
            </a:r>
            <a:r>
              <a:rPr lang="hu-HU" dirty="0"/>
              <a:t> </a:t>
            </a:r>
            <a:r>
              <a:rPr lang="hu-HU" dirty="0" err="1"/>
              <a:t>fugit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volorpore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lab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poriore</a:t>
            </a:r>
            <a:r>
              <a:rPr lang="hu-HU" dirty="0"/>
              <a:t> </a:t>
            </a:r>
            <a:r>
              <a:rPr lang="hu-HU" dirty="0" err="1"/>
              <a:t>rrovid</a:t>
            </a:r>
            <a:r>
              <a:rPr lang="hu-HU" dirty="0"/>
              <a:t> </a:t>
            </a:r>
            <a:r>
              <a:rPr lang="hu-HU" dirty="0" err="1"/>
              <a:t>quist</a:t>
            </a:r>
            <a:r>
              <a:rPr lang="hu-HU" dirty="0"/>
              <a:t> </a:t>
            </a:r>
            <a:r>
              <a:rPr lang="hu-HU" dirty="0" err="1"/>
              <a:t>ium</a:t>
            </a:r>
            <a:r>
              <a:rPr lang="hu-HU" dirty="0"/>
              <a:t> </a:t>
            </a:r>
            <a:r>
              <a:rPr lang="hu-HU" dirty="0" err="1"/>
              <a:t>autem</a:t>
            </a:r>
            <a:r>
              <a:rPr lang="hu-HU" dirty="0"/>
              <a:t> </a:t>
            </a:r>
            <a:r>
              <a:rPr lang="hu-HU" dirty="0" err="1"/>
              <a:t>quatinvent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liq-uam</a:t>
            </a:r>
            <a:r>
              <a:rPr lang="hu-HU" dirty="0"/>
              <a:t> am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moluptatur</a:t>
            </a:r>
            <a:r>
              <a:rPr lang="hu-HU" dirty="0"/>
              <a:t> </a:t>
            </a:r>
            <a:r>
              <a:rPr lang="hu-HU" dirty="0" err="1"/>
              <a:t>simpore</a:t>
            </a:r>
            <a:r>
              <a:rPr lang="hu-HU" dirty="0"/>
              <a:t> </a:t>
            </a:r>
            <a:r>
              <a:rPr lang="hu-HU" dirty="0" err="1"/>
              <a:t>volore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fuga. </a:t>
            </a:r>
            <a:r>
              <a:rPr lang="hu-HU" dirty="0" err="1"/>
              <a:t>Facerum</a:t>
            </a:r>
            <a:r>
              <a:rPr lang="hu-HU" dirty="0"/>
              <a:t> </a:t>
            </a:r>
            <a:r>
              <a:rPr lang="hu-HU" dirty="0" err="1"/>
              <a:t>intemol</a:t>
            </a:r>
            <a:r>
              <a:rPr lang="hu-HU" dirty="0"/>
              <a:t> </a:t>
            </a:r>
            <a:r>
              <a:rPr lang="hu-HU" dirty="0" err="1"/>
              <a:t>uptasped</a:t>
            </a:r>
            <a:r>
              <a:rPr lang="hu-HU" dirty="0"/>
              <a:t> </a:t>
            </a:r>
            <a:r>
              <a:rPr lang="hu-HU" dirty="0" err="1"/>
              <a:t>quias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rent-ias</a:t>
            </a:r>
            <a:r>
              <a:rPr lang="hu-HU" dirty="0"/>
              <a:t> </a:t>
            </a:r>
            <a:r>
              <a:rPr lang="hu-HU" dirty="0" err="1"/>
              <a:t>sinihitaquo</a:t>
            </a:r>
            <a:r>
              <a:rPr lang="hu-HU" dirty="0"/>
              <a:t> </a:t>
            </a:r>
            <a:r>
              <a:rPr lang="hu-HU" dirty="0" err="1"/>
              <a:t>erum</a:t>
            </a:r>
            <a:r>
              <a:rPr lang="hu-HU" dirty="0"/>
              <a:t> fuga. Est, </a:t>
            </a:r>
            <a:r>
              <a:rPr lang="hu-HU" dirty="0" err="1"/>
              <a:t>venditio</a:t>
            </a:r>
            <a:r>
              <a:rPr lang="hu-HU" dirty="0"/>
              <a:t>. </a:t>
            </a:r>
            <a:r>
              <a:rPr lang="hu-HU" dirty="0" err="1"/>
              <a:t>Num</a:t>
            </a:r>
            <a:r>
              <a:rPr lang="hu-HU" dirty="0"/>
              <a:t> </a:t>
            </a:r>
            <a:r>
              <a:rPr lang="hu-HU" dirty="0" err="1"/>
              <a:t>assum</a:t>
            </a:r>
            <a:r>
              <a:rPr lang="hu-HU" dirty="0"/>
              <a:t> fuga. </a:t>
            </a:r>
            <a:r>
              <a:rPr lang="hu-HU" dirty="0" err="1"/>
              <a:t>Otatur</a:t>
            </a:r>
            <a:r>
              <a:rPr lang="hu-HU" dirty="0"/>
              <a:t> sin </a:t>
            </a:r>
            <a:r>
              <a:rPr lang="hu-HU" dirty="0" err="1"/>
              <a:t>exernatem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et </a:t>
            </a:r>
            <a:r>
              <a:rPr lang="hu-HU" dirty="0" err="1"/>
              <a:t>at</a:t>
            </a:r>
            <a:r>
              <a:rPr lang="hu-HU" dirty="0"/>
              <a:t>.</a:t>
            </a:r>
          </a:p>
          <a:p>
            <a:pPr lvl="1"/>
            <a:r>
              <a:rPr lang="hu-HU" dirty="0" err="1"/>
              <a:t>Totas</a:t>
            </a:r>
            <a:r>
              <a:rPr lang="hu-HU" dirty="0"/>
              <a:t> </a:t>
            </a:r>
            <a:r>
              <a:rPr lang="hu-HU" dirty="0" err="1"/>
              <a:t>aris</a:t>
            </a:r>
            <a:r>
              <a:rPr lang="hu-HU" dirty="0"/>
              <a:t> </a:t>
            </a:r>
            <a:r>
              <a:rPr lang="hu-HU" dirty="0" err="1"/>
              <a:t>nonest</a:t>
            </a:r>
            <a:r>
              <a:rPr lang="hu-HU" dirty="0"/>
              <a:t>, sum </a:t>
            </a:r>
            <a:r>
              <a:rPr lang="hu-HU" dirty="0" err="1"/>
              <a:t>adi</a:t>
            </a:r>
            <a:r>
              <a:rPr lang="hu-HU" dirty="0"/>
              <a:t> </a:t>
            </a:r>
            <a:r>
              <a:rPr lang="hu-HU" dirty="0" err="1"/>
              <a:t>dolore</a:t>
            </a:r>
            <a:r>
              <a:rPr lang="hu-HU" dirty="0"/>
              <a:t>, </a:t>
            </a:r>
            <a:r>
              <a:rPr lang="hu-HU" dirty="0" err="1"/>
              <a:t>venti</a:t>
            </a:r>
            <a:r>
              <a:rPr lang="hu-HU" dirty="0"/>
              <a:t> </a:t>
            </a:r>
            <a:r>
              <a:rPr lang="hu-HU" dirty="0" err="1"/>
              <a:t>dolorume</a:t>
            </a:r>
            <a:r>
              <a:rPr lang="hu-HU" dirty="0"/>
              <a:t> re, </a:t>
            </a:r>
            <a:r>
              <a:rPr lang="hu-HU" dirty="0" err="1"/>
              <a:t>acest</a:t>
            </a:r>
            <a:r>
              <a:rPr lang="hu-HU" dirty="0"/>
              <a:t>, </a:t>
            </a:r>
            <a:r>
              <a:rPr lang="hu-HU" dirty="0" err="1"/>
              <a:t>cus</a:t>
            </a:r>
            <a:r>
              <a:rPr lang="hu-HU" dirty="0"/>
              <a:t> </a:t>
            </a:r>
            <a:r>
              <a:rPr lang="hu-HU" dirty="0" err="1"/>
              <a:t>moluptatatia</a:t>
            </a:r>
            <a:r>
              <a:rPr lang="hu-HU" dirty="0"/>
              <a:t> </a:t>
            </a:r>
            <a:r>
              <a:rPr lang="hu-HU" dirty="0" err="1"/>
              <a:t>doluptas</a:t>
            </a:r>
            <a:r>
              <a:rPr lang="hu-HU" dirty="0"/>
              <a:t> et, </a:t>
            </a:r>
            <a:r>
              <a:rPr lang="hu-HU" dirty="0" err="1"/>
              <a:t>odi</a:t>
            </a:r>
            <a:r>
              <a:rPr lang="hu-HU" dirty="0"/>
              <a:t> </a:t>
            </a:r>
            <a:r>
              <a:rPr lang="hu-HU" dirty="0" err="1"/>
              <a:t>quae</a:t>
            </a:r>
            <a:r>
              <a:rPr lang="hu-HU" dirty="0"/>
              <a:t> </a:t>
            </a:r>
            <a:r>
              <a:rPr lang="hu-HU" dirty="0" err="1"/>
              <a:t>sinctiusam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</a:t>
            </a:r>
            <a:r>
              <a:rPr lang="hu-HU" dirty="0" err="1"/>
              <a:t>disime</a:t>
            </a:r>
            <a:r>
              <a:rPr lang="hu-HU" dirty="0"/>
              <a:t> </a:t>
            </a:r>
            <a:r>
              <a:rPr lang="hu-HU" dirty="0" err="1"/>
              <a:t>volupitiur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mi, </a:t>
            </a:r>
            <a:r>
              <a:rPr lang="hu-HU" dirty="0" err="1"/>
              <a:t>si</a:t>
            </a:r>
            <a:r>
              <a:rPr lang="hu-HU" dirty="0"/>
              <a:t> </a:t>
            </a:r>
            <a:r>
              <a:rPr lang="hu-HU" dirty="0" err="1"/>
              <a:t>seque</a:t>
            </a:r>
            <a:r>
              <a:rPr lang="hu-HU" dirty="0"/>
              <a:t> </a:t>
            </a:r>
            <a:r>
              <a:rPr lang="hu-HU" dirty="0" err="1"/>
              <a:t>mo</a:t>
            </a:r>
            <a:r>
              <a:rPr lang="hu-HU" dirty="0"/>
              <a:t> </a:t>
            </a:r>
            <a:r>
              <a:rPr lang="hu-HU" dirty="0" err="1"/>
              <a:t>vendel</a:t>
            </a:r>
            <a:r>
              <a:rPr lang="hu-HU" dirty="0"/>
              <a:t> </a:t>
            </a:r>
            <a:r>
              <a:rPr lang="hu-HU" dirty="0" err="1"/>
              <a:t>imagnis</a:t>
            </a:r>
            <a:r>
              <a:rPr lang="hu-HU" dirty="0"/>
              <a:t> </a:t>
            </a:r>
            <a:r>
              <a:rPr lang="hu-HU" dirty="0" err="1"/>
              <a:t>enestias</a:t>
            </a:r>
            <a:r>
              <a:rPr lang="hu-HU" dirty="0"/>
              <a:t> </a:t>
            </a:r>
            <a:r>
              <a:rPr lang="hu-HU" dirty="0" err="1"/>
              <a:t>escimint</a:t>
            </a:r>
            <a:r>
              <a:rPr lang="hu-HU" dirty="0"/>
              <a:t> </a:t>
            </a:r>
            <a:r>
              <a:rPr lang="hu-HU" dirty="0" err="1"/>
              <a:t>vollit</a:t>
            </a:r>
            <a:r>
              <a:rPr lang="hu-HU" dirty="0"/>
              <a:t> </a:t>
            </a:r>
            <a:r>
              <a:rPr lang="hu-HU" dirty="0" err="1"/>
              <a:t>ute</a:t>
            </a:r>
            <a:r>
              <a:rPr lang="hu-HU" dirty="0"/>
              <a:t> </a:t>
            </a:r>
            <a:r>
              <a:rPr lang="hu-HU" dirty="0" err="1"/>
              <a:t>maximporibus</a:t>
            </a:r>
            <a:r>
              <a:rPr lang="hu-HU" dirty="0"/>
              <a:t> </a:t>
            </a:r>
            <a:r>
              <a:rPr lang="hu-HU" dirty="0" err="1"/>
              <a:t>evenet</a:t>
            </a:r>
            <a:r>
              <a:rPr lang="hu-HU" dirty="0"/>
              <a:t> </a:t>
            </a:r>
            <a:r>
              <a:rPr lang="hu-HU" dirty="0" err="1"/>
              <a:t>imus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fugiatior</a:t>
            </a:r>
            <a:r>
              <a:rPr lang="hu-HU" dirty="0"/>
              <a:t> </a:t>
            </a:r>
            <a:r>
              <a:rPr lang="hu-HU" dirty="0" err="1"/>
              <a:t>repedis</a:t>
            </a:r>
            <a:r>
              <a:rPr lang="hu-HU" dirty="0"/>
              <a:t> </a:t>
            </a:r>
            <a:r>
              <a:rPr lang="hu-HU" dirty="0" err="1"/>
              <a:t>cimolorum</a:t>
            </a:r>
            <a:r>
              <a:rPr lang="hu-HU" dirty="0"/>
              <a:t> </a:t>
            </a:r>
            <a:r>
              <a:rPr lang="hu-HU" dirty="0" err="1"/>
              <a:t>ilis</a:t>
            </a:r>
            <a:r>
              <a:rPr lang="hu-HU" dirty="0"/>
              <a:t> </a:t>
            </a:r>
            <a:r>
              <a:rPr lang="hu-HU" dirty="0" err="1"/>
              <a:t>doluptae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ad </a:t>
            </a:r>
            <a:r>
              <a:rPr lang="hu-HU" dirty="0" err="1"/>
              <a:t>molorep</a:t>
            </a:r>
            <a:r>
              <a:rPr lang="hu-HU" dirty="0"/>
              <a:t> </a:t>
            </a:r>
            <a:r>
              <a:rPr lang="hu-HU" dirty="0" err="1"/>
              <a:t>taturist</a:t>
            </a:r>
            <a:r>
              <a:rPr lang="hu-HU" dirty="0"/>
              <a:t> </a:t>
            </a:r>
            <a:r>
              <a:rPr lang="hu-HU" dirty="0" err="1"/>
              <a:t>aute</a:t>
            </a:r>
            <a:r>
              <a:rPr lang="hu-HU" dirty="0"/>
              <a:t> </a:t>
            </a:r>
            <a:r>
              <a:rPr lang="hu-HU" dirty="0" err="1"/>
              <a:t>vit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. </a:t>
            </a:r>
            <a:r>
              <a:rPr lang="hu-HU" dirty="0" err="1"/>
              <a:t>Hilibus</a:t>
            </a:r>
            <a:r>
              <a:rPr lang="hu-HU" dirty="0"/>
              <a:t> </a:t>
            </a:r>
            <a:r>
              <a:rPr lang="hu-HU" dirty="0" err="1"/>
              <a:t>eriorecatum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erorisimint</a:t>
            </a:r>
            <a:r>
              <a:rPr lang="hu-HU" dirty="0"/>
              <a:t> </a:t>
            </a:r>
            <a:r>
              <a:rPr lang="hu-HU" dirty="0" err="1"/>
              <a:t>quia</a:t>
            </a:r>
            <a:r>
              <a:rPr lang="hu-HU" dirty="0"/>
              <a:t> </a:t>
            </a:r>
            <a:r>
              <a:rPr lang="hu-HU" dirty="0" err="1"/>
              <a:t>pediti</a:t>
            </a:r>
            <a:r>
              <a:rPr lang="hu-HU" dirty="0"/>
              <a:t> </a:t>
            </a:r>
            <a:r>
              <a:rPr lang="hu-HU" dirty="0" err="1"/>
              <a:t>doloreiciis</a:t>
            </a:r>
            <a:r>
              <a:rPr lang="hu-HU" dirty="0"/>
              <a:t> </a:t>
            </a:r>
            <a:r>
              <a:rPr lang="hu-HU" dirty="0" err="1"/>
              <a:t>pra</a:t>
            </a:r>
            <a:r>
              <a:rPr lang="hu-HU" dirty="0"/>
              <a:t> </a:t>
            </a:r>
            <a:r>
              <a:rPr lang="hu-HU" dirty="0" err="1"/>
              <a:t>dolorum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</a:t>
            </a:r>
            <a:r>
              <a:rPr lang="hu-HU" dirty="0" err="1"/>
              <a:t>praturibus</a:t>
            </a:r>
            <a:r>
              <a:rPr lang="hu-HU" dirty="0"/>
              <a:t> </a:t>
            </a:r>
            <a:r>
              <a:rPr lang="hu-HU" dirty="0" err="1"/>
              <a:t>doluptius</a:t>
            </a:r>
            <a:r>
              <a:rPr lang="hu-HU" dirty="0"/>
              <a:t> </a:t>
            </a:r>
            <a:r>
              <a:rPr lang="hu-HU" dirty="0" err="1"/>
              <a:t>volum</a:t>
            </a:r>
            <a:r>
              <a:rPr lang="hu-HU" dirty="0"/>
              <a:t> </a:t>
            </a:r>
            <a:r>
              <a:rPr lang="hu-HU" dirty="0" err="1"/>
              <a:t>elecaturio</a:t>
            </a:r>
            <a:r>
              <a:rPr lang="hu-HU" dirty="0"/>
              <a:t>. </a:t>
            </a:r>
            <a:r>
              <a:rPr lang="hu-HU" dirty="0" err="1"/>
              <a:t>At</a:t>
            </a:r>
            <a:r>
              <a:rPr lang="hu-HU" dirty="0"/>
              <a:t> </a:t>
            </a:r>
            <a:r>
              <a:rPr lang="hu-HU" dirty="0" err="1"/>
              <a:t>mo</a:t>
            </a:r>
            <a:r>
              <a:rPr lang="hu-HU" dirty="0"/>
              <a:t> </a:t>
            </a:r>
            <a:r>
              <a:rPr lang="hu-HU" dirty="0" err="1"/>
              <a:t>beruptas</a:t>
            </a:r>
            <a:r>
              <a:rPr lang="hu-HU" dirty="0"/>
              <a:t> </a:t>
            </a:r>
            <a:r>
              <a:rPr lang="hu-HU" dirty="0" err="1"/>
              <a:t>eici</a:t>
            </a:r>
            <a:r>
              <a:rPr lang="hu-HU" dirty="0"/>
              <a:t> </a:t>
            </a:r>
            <a:r>
              <a:rPr lang="hu-HU" dirty="0" err="1"/>
              <a:t>omnis</a:t>
            </a:r>
            <a:r>
              <a:rPr lang="hu-HU" dirty="0"/>
              <a:t> </a:t>
            </a:r>
            <a:r>
              <a:rPr lang="hu-HU" dirty="0" err="1"/>
              <a:t>dolorer</a:t>
            </a:r>
            <a:r>
              <a:rPr lang="hu-HU" dirty="0"/>
              <a:t> </a:t>
            </a:r>
            <a:r>
              <a:rPr lang="hu-HU" dirty="0" err="1"/>
              <a:t>chitatiunt</a:t>
            </a:r>
            <a:r>
              <a:rPr lang="hu-HU" dirty="0"/>
              <a:t> </a:t>
            </a:r>
            <a:r>
              <a:rPr lang="hu-HU" dirty="0" err="1"/>
              <a:t>ommolo</a:t>
            </a:r>
            <a:r>
              <a:rPr lang="hu-HU" dirty="0"/>
              <a:t> </a:t>
            </a:r>
            <a:r>
              <a:rPr lang="hu-HU" dirty="0" err="1"/>
              <a:t>tet</a:t>
            </a:r>
            <a:r>
              <a:rPr lang="hu-HU" dirty="0"/>
              <a:t> </a:t>
            </a:r>
            <a:r>
              <a:rPr lang="hu-HU" dirty="0" err="1"/>
              <a:t>asit</a:t>
            </a:r>
            <a:r>
              <a:rPr lang="hu-HU" dirty="0"/>
              <a:t> </a:t>
            </a:r>
            <a:r>
              <a:rPr lang="hu-HU" dirty="0" err="1"/>
              <a:t>facerch</a:t>
            </a:r>
            <a:r>
              <a:rPr lang="hu-HU" dirty="0"/>
              <a:t> </a:t>
            </a:r>
            <a:r>
              <a:rPr lang="hu-HU" dirty="0" err="1"/>
              <a:t>ictorit</a:t>
            </a:r>
            <a:r>
              <a:rPr lang="hu-HU" dirty="0"/>
              <a:t> </a:t>
            </a:r>
            <a:r>
              <a:rPr lang="hu-HU" dirty="0" err="1"/>
              <a:t>volorume</a:t>
            </a:r>
            <a:r>
              <a:rPr lang="hu-HU" dirty="0"/>
              <a:t> </a:t>
            </a:r>
            <a:r>
              <a:rPr lang="hu-HU" dirty="0" err="1"/>
              <a:t>ea</a:t>
            </a:r>
            <a:r>
              <a:rPr lang="hu-HU" dirty="0"/>
              <a:t> </a:t>
            </a:r>
            <a:r>
              <a:rPr lang="hu-HU" dirty="0" err="1"/>
              <a:t>vernat</a:t>
            </a:r>
            <a:r>
              <a:rPr lang="hu-HU" dirty="0"/>
              <a:t> </a:t>
            </a:r>
            <a:r>
              <a:rPr lang="hu-HU"/>
              <a:t>la vero.</a:t>
            </a:r>
            <a:endParaRPr lang="hu-HU" dirty="0"/>
          </a:p>
          <a:p>
            <a:pPr lvl="1"/>
            <a:r>
              <a:rPr lang="hu-HU" dirty="0" err="1"/>
              <a:t>Uptum</a:t>
            </a:r>
            <a:r>
              <a:rPr lang="hu-HU" dirty="0"/>
              <a:t> </a:t>
            </a:r>
            <a:r>
              <a:rPr lang="hu-HU" dirty="0" err="1"/>
              <a:t>iduciundam</a:t>
            </a:r>
            <a:r>
              <a:rPr lang="hu-HU" dirty="0"/>
              <a:t> </a:t>
            </a:r>
            <a:r>
              <a:rPr lang="hu-HU" dirty="0" err="1"/>
              <a:t>quam</a:t>
            </a:r>
            <a:r>
              <a:rPr lang="hu-HU" dirty="0"/>
              <a:t>, </a:t>
            </a:r>
            <a:r>
              <a:rPr lang="hu-HU" dirty="0" err="1"/>
              <a:t>inumquas</a:t>
            </a:r>
            <a:r>
              <a:rPr lang="hu-HU" dirty="0"/>
              <a:t> </a:t>
            </a:r>
            <a:r>
              <a:rPr lang="hu-HU" dirty="0" err="1"/>
              <a:t>etur</a:t>
            </a:r>
            <a:r>
              <a:rPr lang="hu-HU" dirty="0"/>
              <a:t>, </a:t>
            </a:r>
            <a:r>
              <a:rPr lang="hu-HU" dirty="0" err="1"/>
              <a:t>odipsam</a:t>
            </a:r>
            <a:r>
              <a:rPr lang="hu-HU" dirty="0"/>
              <a:t> </a:t>
            </a:r>
            <a:r>
              <a:rPr lang="hu-HU" dirty="0" err="1"/>
              <a:t>rectentus</a:t>
            </a:r>
            <a:r>
              <a:rPr lang="hu-HU" dirty="0"/>
              <a:t>, </a:t>
            </a:r>
            <a:r>
              <a:rPr lang="hu-HU" dirty="0" err="1"/>
              <a:t>nim</a:t>
            </a:r>
            <a:r>
              <a:rPr lang="hu-HU" dirty="0"/>
              <a:t> </a:t>
            </a:r>
            <a:r>
              <a:rPr lang="hu-HU" dirty="0" err="1"/>
              <a:t>venia</a:t>
            </a:r>
            <a:r>
              <a:rPr lang="hu-HU" dirty="0"/>
              <a:t> </a:t>
            </a:r>
            <a:r>
              <a:rPr lang="hu-HU" dirty="0" err="1"/>
              <a:t>sequis</a:t>
            </a:r>
            <a:r>
              <a:rPr lang="hu-HU" dirty="0"/>
              <a:t> </a:t>
            </a:r>
            <a:r>
              <a:rPr lang="hu-HU" dirty="0" err="1"/>
              <a:t>velestiasi</a:t>
            </a:r>
            <a:r>
              <a:rPr lang="hu-HU" dirty="0"/>
              <a:t> </a:t>
            </a:r>
            <a:r>
              <a:rPr lang="hu-HU" dirty="0" err="1"/>
              <a:t>quam</a:t>
            </a:r>
            <a:r>
              <a:rPr lang="hu-HU" dirty="0"/>
              <a:t>, </a:t>
            </a:r>
            <a:r>
              <a:rPr lang="hu-HU" dirty="0" err="1"/>
              <a:t>corestis</a:t>
            </a:r>
            <a:r>
              <a:rPr lang="hu-HU" dirty="0"/>
              <a:t> </a:t>
            </a:r>
            <a:r>
              <a:rPr lang="hu-HU" dirty="0" err="1"/>
              <a:t>sam</a:t>
            </a:r>
            <a:r>
              <a:rPr lang="hu-HU" dirty="0"/>
              <a:t> </a:t>
            </a:r>
            <a:r>
              <a:rPr lang="hu-HU" dirty="0" err="1"/>
              <a:t>exeri</a:t>
            </a:r>
            <a:r>
              <a:rPr lang="hu-HU" dirty="0"/>
              <a:t> </a:t>
            </a:r>
            <a:r>
              <a:rPr lang="hu-HU" dirty="0" err="1"/>
              <a:t>doluptio</a:t>
            </a:r>
            <a:r>
              <a:rPr lang="hu-HU" dirty="0"/>
              <a:t> </a:t>
            </a:r>
            <a:r>
              <a:rPr lang="hu-HU" dirty="0" err="1"/>
              <a:t>volendis</a:t>
            </a:r>
            <a:r>
              <a:rPr lang="hu-HU" dirty="0"/>
              <a:t> </a:t>
            </a:r>
            <a:r>
              <a:rPr lang="hu-HU" dirty="0" err="1"/>
              <a:t>etur</a:t>
            </a:r>
            <a:r>
              <a:rPr lang="hu-HU" dirty="0"/>
              <a:t> </a:t>
            </a:r>
            <a:r>
              <a:rPr lang="hu-HU" dirty="0" err="1"/>
              <a:t>aditiae</a:t>
            </a:r>
            <a:r>
              <a:rPr lang="hu-HU" dirty="0"/>
              <a:t> </a:t>
            </a:r>
            <a:r>
              <a:rPr lang="hu-HU" dirty="0" err="1"/>
              <a:t>dolupta</a:t>
            </a:r>
            <a:r>
              <a:rPr lang="hu-HU" dirty="0"/>
              <a:t> </a:t>
            </a:r>
            <a:r>
              <a:rPr lang="hu-HU" dirty="0" err="1"/>
              <a:t>velliquam</a:t>
            </a:r>
            <a:r>
              <a:rPr lang="hu-HU" dirty="0"/>
              <a:t>, </a:t>
            </a:r>
            <a:r>
              <a:rPr lang="hu-HU" dirty="0" err="1"/>
              <a:t>apis</a:t>
            </a:r>
            <a:r>
              <a:rPr lang="hu-HU" dirty="0"/>
              <a:t> </a:t>
            </a:r>
            <a:r>
              <a:rPr lang="hu-HU" dirty="0" err="1"/>
              <a:t>ant</a:t>
            </a:r>
            <a:r>
              <a:rPr lang="hu-HU" dirty="0"/>
              <a:t> </a:t>
            </a:r>
            <a:r>
              <a:rPr lang="hu-HU" dirty="0" err="1"/>
              <a:t>enia</a:t>
            </a:r>
            <a:r>
              <a:rPr lang="hu-HU" dirty="0"/>
              <a:t>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11232000" y="6422572"/>
            <a:ext cx="540000" cy="288000"/>
          </a:xfrm>
        </p:spPr>
        <p:txBody>
          <a:bodyPr anchor="t"/>
          <a:lstStyle>
            <a:lvl1pPr>
              <a:defRPr sz="1250" b="1">
                <a:latin typeface="PF BeauSans Pro" panose="02000500000000020004" pitchFamily="2" charset="0"/>
              </a:defRPr>
            </a:lvl1pPr>
          </a:lstStyle>
          <a:p>
            <a:fld id="{7E9277E2-39C6-4D3A-8B83-643B4C9CEFB4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Szöveg helye 10"/>
          <p:cNvSpPr>
            <a:spLocks noGrp="1"/>
          </p:cNvSpPr>
          <p:nvPr>
            <p:ph type="body" sz="quarter" idx="13" hasCustomPrompt="1"/>
          </p:nvPr>
        </p:nvSpPr>
        <p:spPr>
          <a:xfrm>
            <a:off x="6912000" y="6422572"/>
            <a:ext cx="4320000" cy="288000"/>
          </a:xfrm>
        </p:spPr>
        <p:txBody>
          <a:bodyPr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900" cap="all" baseline="0">
                <a:solidFill>
                  <a:srgbClr val="6D6E6F"/>
                </a:solidFill>
              </a:defRPr>
            </a:lvl1pPr>
          </a:lstStyle>
          <a:p>
            <a:r>
              <a:rPr lang="hu-HU" sz="900" b="0" cap="all" baseline="0" dirty="0" err="1">
                <a:latin typeface="PF BeauSans Pro" panose="02000500000000020004" pitchFamily="2" charset="0"/>
              </a:rPr>
              <a:t>Presentation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title</a:t>
            </a:r>
            <a:br>
              <a:rPr lang="hu-HU" sz="900" b="0" cap="all" baseline="0" dirty="0">
                <a:latin typeface="PF BeauSans Pro" panose="02000500000000020004" pitchFamily="2" charset="0"/>
              </a:rPr>
            </a:br>
            <a:r>
              <a:rPr lang="hu-HU" sz="900" b="0" cap="all" baseline="0" dirty="0" err="1">
                <a:latin typeface="PF BeauSans Pro" panose="02000500000000020004" pitchFamily="2" charset="0"/>
              </a:rPr>
              <a:t>up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to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two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lines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without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the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use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of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hyphens</a:t>
            </a:r>
            <a:endParaRPr lang="hu-HU" sz="900" b="0" cap="all" baseline="0" dirty="0">
              <a:latin typeface="PF BeauSans Pro" panose="02000500000000020004" pitchFamily="2" charset="0"/>
            </a:endParaRPr>
          </a:p>
        </p:txBody>
      </p:sp>
      <p:cxnSp>
        <p:nvCxnSpPr>
          <p:cNvPr id="14" name="Egyenes összekötő 13"/>
          <p:cNvCxnSpPr/>
          <p:nvPr userDrawn="1"/>
        </p:nvCxnSpPr>
        <p:spPr>
          <a:xfrm>
            <a:off x="11338960" y="6264000"/>
            <a:ext cx="288000" cy="0"/>
          </a:xfrm>
          <a:prstGeom prst="line">
            <a:avLst/>
          </a:prstGeom>
          <a:ln w="44450" cap="rnd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/>
          <p:cNvCxnSpPr/>
          <p:nvPr userDrawn="1"/>
        </p:nvCxnSpPr>
        <p:spPr>
          <a:xfrm>
            <a:off x="1548000" y="540000"/>
            <a:ext cx="288000" cy="0"/>
          </a:xfrm>
          <a:prstGeom prst="line">
            <a:avLst/>
          </a:prstGeom>
          <a:ln w="44450" cap="rnd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6312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30AD3F1-34C5-6280-7CBF-F55456326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4B373A2-1506-9266-D997-7DF440712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AB067E7-3490-27ED-2A38-1DADE34F2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4945-875D-4FED-9776-C449D8F6ADA3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16B9CAD-AF4F-84CD-FC30-6203CEBF8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325BD8B-58A0-CA3B-1108-9934A457E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DA3-4DEF-4255-99A6-5DB9DDF2B3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168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7A58456-3723-4BC9-D0AD-01B869511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C2EEB1C-A3A2-29BF-0C29-0ECFFDFD2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68BC6F9-45B4-8D49-EA40-38407FC3C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4945-875D-4FED-9776-C449D8F6ADA3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3DAC2FC-6AFC-0F72-BEB0-823D55D99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D7C54F1-2E09-DEF5-8846-D5EA76C64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DA3-4DEF-4255-99A6-5DB9DDF2B3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7439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CBB2891-44E2-D50B-D052-C54474C9D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61341A2-DFD1-6966-9F61-A37C6E8CEA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49DC3DE-8648-B42A-D256-6522A8DCFE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54BEAAF-61D6-854A-3E4A-E459DA7F2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4945-875D-4FED-9776-C449D8F6ADA3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0FF3A05-5A80-222E-4086-06C3BD63D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5354948-1AE5-B980-1E31-DAE5B9B14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DA3-4DEF-4255-99A6-5DB9DDF2B3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43575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63746EF-37D8-46B7-A730-874A43320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2A2F318-D985-14D6-A217-481B02DAB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7B4A830-6204-EE43-3A62-11E793B1BA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799430B5-E8A6-2513-BAE2-8A369D78CC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A7B5AA3-3FC9-5409-2440-A1D8A3BC12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7794C964-BFC2-D289-003E-0982184E9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4945-875D-4FED-9776-C449D8F6ADA3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02CDFEEA-5DFF-9136-6326-D7E1A838B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A207E461-3F6C-7A96-BD59-CD3925922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DA3-4DEF-4255-99A6-5DB9DDF2B3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43548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3E84378-1482-DF32-C0EF-A45F146AC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769BF76B-60EC-951E-DAAE-D7EF8D38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4945-875D-4FED-9776-C449D8F6ADA3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166AC656-26CE-588D-3715-B26EC8CDD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308162D8-DC08-6E83-33A0-D5E09994E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DA3-4DEF-4255-99A6-5DB9DDF2B3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1667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4914479-C953-1816-442E-6759B147D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4945-875D-4FED-9776-C449D8F6ADA3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47CF4862-0C38-28F5-9538-B7232EEA3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54B24B1-6449-D4F5-1AA6-EC7D93719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DA3-4DEF-4255-99A6-5DB9DDF2B3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92683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0A20A94-64C5-3760-E7D0-B3580DDEC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39ADC57-9BCB-8DBF-2618-A58DC8A65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4282479C-4DD5-05AD-0BCD-89A49D000F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7DA9A7E-A9B1-373A-9A62-64C33B4B2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4945-875D-4FED-9776-C449D8F6ADA3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45B6109-6E42-8D56-EA15-E35ADFD42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D0C479A-701F-C077-A810-36809181A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DA3-4DEF-4255-99A6-5DB9DDF2B3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88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34F845B-1B7A-0E26-2EA4-CE4CAE7D0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48273CAF-6212-CD83-97DF-9668F87364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9BA7858-6D87-EDF4-73A2-0EA3798CE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6ACADD0-71FD-A4FC-A5D5-C28AE0C59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4945-875D-4FED-9776-C449D8F6ADA3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9F90B00-B645-AECD-D79E-46BCBBF9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C095D5C-6D6B-C102-4176-5923FFE28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DA3-4DEF-4255-99A6-5DB9DDF2B3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667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04E272C3-4ED2-B12B-EE03-1BB1E8A7A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DDB885D-D952-27D5-8172-EE7CC6512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11F8EED-9B8B-BDBA-CA0B-98DD9D8BEA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94945-875D-4FED-9776-C449D8F6ADA3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FDAB6B7-78DA-A8D5-4EE8-7D141A4066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129EA00-9094-BB58-9E82-E3D35F7365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DEDA3-4DEF-4255-99A6-5DB9DDF2B3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751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F93226C-6E05-42EF-9C69-2840117CD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Audax Gas </a:t>
            </a:r>
            <a:r>
              <a:rPr lang="hu-HU" dirty="0" err="1"/>
              <a:t>Trading</a:t>
            </a:r>
            <a:r>
              <a:rPr lang="hu-HU" dirty="0"/>
              <a:t> Kft.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2040726-2324-4DAB-89BB-AD87106D4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77E2-39C6-4D3A-8B83-643B4C9CEFB4}" type="slidenum">
              <a:rPr lang="hu-HU" smtClean="0"/>
              <a:pPr/>
              <a:t>1</a:t>
            </a:fld>
            <a:endParaRPr lang="hu-HU"/>
          </a:p>
        </p:txBody>
      </p:sp>
      <p:sp>
        <p:nvSpPr>
          <p:cNvPr id="9" name="Rechteck 5">
            <a:extLst>
              <a:ext uri="{FF2B5EF4-FFF2-40B4-BE49-F238E27FC236}">
                <a16:creationId xmlns:a16="http://schemas.microsoft.com/office/drawing/2014/main" id="{DB44E9DB-D98B-B3F2-04A6-69E330AA50C6}"/>
              </a:ext>
            </a:extLst>
          </p:cNvPr>
          <p:cNvSpPr/>
          <p:nvPr/>
        </p:nvSpPr>
        <p:spPr>
          <a:xfrm>
            <a:off x="5062925" y="1584000"/>
            <a:ext cx="3071752" cy="567835"/>
          </a:xfrm>
          <a:prstGeom prst="rect">
            <a:avLst/>
          </a:prstGeom>
          <a:solidFill>
            <a:srgbClr val="706F6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000" tIns="96000" rIns="96000" bIns="96000" rtlCol="0" anchor="ctr">
            <a:noAutofit/>
          </a:bodyPr>
          <a:lstStyle/>
          <a:p>
            <a:pPr algn="ctr"/>
            <a:endParaRPr lang="hu-HU" sz="1333" b="1" dirty="0">
              <a:solidFill>
                <a:schemeClr val="bg1"/>
              </a:solidFill>
            </a:endParaRPr>
          </a:p>
          <a:p>
            <a:pPr algn="ctr"/>
            <a:r>
              <a:rPr lang="en-US" sz="1333" b="1" dirty="0">
                <a:solidFill>
                  <a:schemeClr val="bg1"/>
                </a:solidFill>
              </a:rPr>
              <a:t>Francesco Calabretta</a:t>
            </a:r>
            <a:endParaRPr lang="hu-HU" sz="1333" b="1" dirty="0">
              <a:solidFill>
                <a:schemeClr val="bg1"/>
              </a:solidFill>
            </a:endParaRPr>
          </a:p>
          <a:p>
            <a:pPr algn="ctr"/>
            <a:r>
              <a:rPr lang="hu-HU" sz="1333" b="1" dirty="0">
                <a:solidFill>
                  <a:schemeClr val="bg1"/>
                </a:solidFill>
              </a:rPr>
              <a:t>Ügyvezető igazgató </a:t>
            </a:r>
            <a:endParaRPr lang="en-US" sz="1333" b="1" dirty="0">
              <a:solidFill>
                <a:schemeClr val="bg1"/>
              </a:solidFill>
            </a:endParaRPr>
          </a:p>
          <a:p>
            <a:pPr algn="ctr"/>
            <a:endParaRPr lang="en-US" sz="1333" b="1" dirty="0">
              <a:solidFill>
                <a:srgbClr val="FFFFFF"/>
              </a:solidFill>
            </a:endParaRPr>
          </a:p>
        </p:txBody>
      </p:sp>
      <p:sp>
        <p:nvSpPr>
          <p:cNvPr id="10" name="Rechteck 5">
            <a:extLst>
              <a:ext uri="{FF2B5EF4-FFF2-40B4-BE49-F238E27FC236}">
                <a16:creationId xmlns:a16="http://schemas.microsoft.com/office/drawing/2014/main" id="{FC5FC43B-A8AE-1183-6F0F-823914932154}"/>
              </a:ext>
            </a:extLst>
          </p:cNvPr>
          <p:cNvSpPr/>
          <p:nvPr/>
        </p:nvSpPr>
        <p:spPr>
          <a:xfrm>
            <a:off x="4443835" y="4609229"/>
            <a:ext cx="2258424" cy="88532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000" tIns="96000" rIns="96000" bIns="96000" rtlCol="0" anchor="ctr">
            <a:noAutofit/>
          </a:bodyPr>
          <a:lstStyle/>
          <a:p>
            <a:pPr algn="ctr"/>
            <a:r>
              <a:rPr lang="en-US" sz="1333" b="1" dirty="0">
                <a:solidFill>
                  <a:schemeClr val="bg1"/>
                </a:solidFill>
              </a:rPr>
              <a:t>Bajusz Barbara</a:t>
            </a:r>
            <a:endParaRPr lang="hu-HU" sz="1333" b="1" dirty="0">
              <a:solidFill>
                <a:schemeClr val="bg1"/>
              </a:solidFill>
            </a:endParaRPr>
          </a:p>
          <a:p>
            <a:pPr algn="ctr"/>
            <a:endParaRPr lang="hu-HU" sz="1333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333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Gázárazási</a:t>
            </a:r>
            <a:r>
              <a:rPr lang="en-US" sz="1333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333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szakértő</a:t>
            </a:r>
            <a:endParaRPr lang="en-US" sz="1333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2" name="Gerade Verbindung 56">
            <a:extLst>
              <a:ext uri="{FF2B5EF4-FFF2-40B4-BE49-F238E27FC236}">
                <a16:creationId xmlns:a16="http://schemas.microsoft.com/office/drawing/2014/main" id="{0E0E83BD-3BEC-9726-AE83-69CF03B868F9}"/>
              </a:ext>
            </a:extLst>
          </p:cNvPr>
          <p:cNvCxnSpPr>
            <a:cxnSpLocks/>
            <a:endCxn id="9" idx="2"/>
          </p:cNvCxnSpPr>
          <p:nvPr/>
        </p:nvCxnSpPr>
        <p:spPr>
          <a:xfrm flipV="1">
            <a:off x="6598801" y="2151835"/>
            <a:ext cx="0" cy="332149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5">
            <a:extLst>
              <a:ext uri="{FF2B5EF4-FFF2-40B4-BE49-F238E27FC236}">
                <a16:creationId xmlns:a16="http://schemas.microsoft.com/office/drawing/2014/main" id="{FCA9D01E-279E-DDA2-E1D3-E62A684D5E65}"/>
              </a:ext>
            </a:extLst>
          </p:cNvPr>
          <p:cNvSpPr/>
          <p:nvPr/>
        </p:nvSpPr>
        <p:spPr>
          <a:xfrm>
            <a:off x="8319409" y="4619364"/>
            <a:ext cx="2258424" cy="885323"/>
          </a:xfrm>
          <a:prstGeom prst="rect">
            <a:avLst/>
          </a:prstGeom>
          <a:solidFill>
            <a:srgbClr val="E5E5E5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000" tIns="96000" rIns="96000" bIns="96000" rtlCol="0" anchor="ctr">
            <a:noAutofit/>
          </a:bodyPr>
          <a:lstStyle/>
          <a:p>
            <a:pPr algn="ctr"/>
            <a:r>
              <a:rPr lang="en-US" sz="1333" b="1" dirty="0">
                <a:solidFill>
                  <a:schemeClr val="bg1"/>
                </a:solidFill>
              </a:rPr>
              <a:t>Kállainé Nagy Dóra</a:t>
            </a:r>
            <a:endParaRPr lang="hu-HU" sz="1333" b="1" dirty="0">
              <a:solidFill>
                <a:schemeClr val="bg1"/>
              </a:solidFill>
            </a:endParaRPr>
          </a:p>
          <a:p>
            <a:pPr algn="ctr"/>
            <a:endParaRPr lang="hu-HU" sz="1333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hu-HU" sz="1333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Gáz értékesítés támogató szakértő</a:t>
            </a:r>
          </a:p>
        </p:txBody>
      </p:sp>
      <p:sp>
        <p:nvSpPr>
          <p:cNvPr id="14" name="Rechteck 5">
            <a:extLst>
              <a:ext uri="{FF2B5EF4-FFF2-40B4-BE49-F238E27FC236}">
                <a16:creationId xmlns:a16="http://schemas.microsoft.com/office/drawing/2014/main" id="{92F07F09-C3FD-5864-E8F5-A2318936B4BD}"/>
              </a:ext>
            </a:extLst>
          </p:cNvPr>
          <p:cNvSpPr/>
          <p:nvPr/>
        </p:nvSpPr>
        <p:spPr>
          <a:xfrm>
            <a:off x="5062925" y="2483984"/>
            <a:ext cx="3071752" cy="567835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000" tIns="96000" rIns="96000" bIns="96000" rtlCol="0" anchor="ctr">
            <a:noAutofit/>
          </a:bodyPr>
          <a:lstStyle/>
          <a:p>
            <a:pPr algn="ctr"/>
            <a:endParaRPr lang="hu-HU" sz="1333" b="1" dirty="0">
              <a:solidFill>
                <a:schemeClr val="bg1"/>
              </a:solidFill>
            </a:endParaRPr>
          </a:p>
          <a:p>
            <a:pPr algn="ctr"/>
            <a:r>
              <a:rPr lang="hu-HU" sz="1333" b="1" dirty="0">
                <a:solidFill>
                  <a:schemeClr val="bg1"/>
                </a:solidFill>
              </a:rPr>
              <a:t>Borsányi Zsolt</a:t>
            </a:r>
          </a:p>
          <a:p>
            <a:pPr algn="ctr"/>
            <a:r>
              <a:rPr lang="hu-HU" sz="1333" b="1" dirty="0">
                <a:solidFill>
                  <a:schemeClr val="bg1"/>
                </a:solidFill>
              </a:rPr>
              <a:t>Gáz kereskedelmi vezető</a:t>
            </a:r>
          </a:p>
          <a:p>
            <a:pPr algn="ctr"/>
            <a:endParaRPr lang="en-US" sz="1333" b="1" dirty="0">
              <a:solidFill>
                <a:schemeClr val="bg1"/>
              </a:solidFill>
            </a:endParaRPr>
          </a:p>
        </p:txBody>
      </p:sp>
      <p:sp>
        <p:nvSpPr>
          <p:cNvPr id="15" name="Rechteck 5">
            <a:extLst>
              <a:ext uri="{FF2B5EF4-FFF2-40B4-BE49-F238E27FC236}">
                <a16:creationId xmlns:a16="http://schemas.microsoft.com/office/drawing/2014/main" id="{E3319C41-78BF-C10A-974A-001E4DF465A2}"/>
              </a:ext>
            </a:extLst>
          </p:cNvPr>
          <p:cNvSpPr/>
          <p:nvPr/>
        </p:nvSpPr>
        <p:spPr>
          <a:xfrm>
            <a:off x="1261015" y="4624202"/>
            <a:ext cx="2258424" cy="88532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000" tIns="96000" rIns="96000" bIns="96000" rtlCol="0" anchor="ctr">
            <a:noAutofit/>
          </a:bodyPr>
          <a:lstStyle/>
          <a:p>
            <a:pPr algn="ctr"/>
            <a:r>
              <a:rPr lang="hu-HU" sz="1333" b="1" dirty="0">
                <a:solidFill>
                  <a:schemeClr val="bg1"/>
                </a:solidFill>
              </a:rPr>
              <a:t>Marosi-Bognár Zita</a:t>
            </a:r>
          </a:p>
          <a:p>
            <a:pPr algn="ctr"/>
            <a:endParaRPr lang="hu-HU" sz="1333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hu-HU" sz="1333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Földgáz kereskedelmi szakértő</a:t>
            </a:r>
            <a:endParaRPr lang="en-US" sz="1333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Rechteck 5">
            <a:extLst>
              <a:ext uri="{FF2B5EF4-FFF2-40B4-BE49-F238E27FC236}">
                <a16:creationId xmlns:a16="http://schemas.microsoft.com/office/drawing/2014/main" id="{6FF31623-2715-6545-2A94-806D388BFAFB}"/>
              </a:ext>
            </a:extLst>
          </p:cNvPr>
          <p:cNvSpPr/>
          <p:nvPr/>
        </p:nvSpPr>
        <p:spPr>
          <a:xfrm>
            <a:off x="2796731" y="3510812"/>
            <a:ext cx="2551583" cy="739035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000" tIns="96000" rIns="96000" bIns="96000" rtlCol="0" anchor="ctr">
            <a:noAutofit/>
          </a:bodyPr>
          <a:lstStyle/>
          <a:p>
            <a:pPr algn="ctr"/>
            <a:r>
              <a:rPr lang="hu-HU" sz="1333" b="1" dirty="0">
                <a:solidFill>
                  <a:schemeClr val="bg1"/>
                </a:solidFill>
              </a:rPr>
              <a:t>Portfólió menedzsment</a:t>
            </a:r>
            <a:endParaRPr lang="en-US" sz="1333" b="1" dirty="0">
              <a:solidFill>
                <a:schemeClr val="bg1"/>
              </a:solidFill>
            </a:endParaRPr>
          </a:p>
          <a:p>
            <a:pPr algn="ctr"/>
            <a:r>
              <a:rPr lang="en-US" sz="1333" b="1" dirty="0">
                <a:solidFill>
                  <a:schemeClr val="bg1"/>
                </a:solidFill>
              </a:rPr>
              <a:t>(</a:t>
            </a:r>
            <a:r>
              <a:rPr lang="hu-HU" sz="1333" b="1" dirty="0">
                <a:solidFill>
                  <a:schemeClr val="bg1"/>
                </a:solidFill>
              </a:rPr>
              <a:t>2</a:t>
            </a:r>
            <a:r>
              <a:rPr lang="en-US" sz="1333" b="1" dirty="0">
                <a:solidFill>
                  <a:schemeClr val="bg1"/>
                </a:solidFill>
              </a:rPr>
              <a:t>)</a:t>
            </a:r>
          </a:p>
          <a:p>
            <a:pPr algn="ctr"/>
            <a:endParaRPr lang="en-US" sz="1333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Rechteck 5">
            <a:extLst>
              <a:ext uri="{FF2B5EF4-FFF2-40B4-BE49-F238E27FC236}">
                <a16:creationId xmlns:a16="http://schemas.microsoft.com/office/drawing/2014/main" id="{9DB1728E-847A-6222-81C1-89F3AF6904F7}"/>
              </a:ext>
            </a:extLst>
          </p:cNvPr>
          <p:cNvSpPr/>
          <p:nvPr/>
        </p:nvSpPr>
        <p:spPr>
          <a:xfrm>
            <a:off x="8060088" y="3510812"/>
            <a:ext cx="2551583" cy="739035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000" tIns="96000" rIns="96000" bIns="96000" rtlCol="0" anchor="ctr">
            <a:noAutofit/>
          </a:bodyPr>
          <a:lstStyle/>
          <a:p>
            <a:pPr algn="ctr"/>
            <a:r>
              <a:rPr lang="hu-HU" sz="1333" b="1" dirty="0">
                <a:solidFill>
                  <a:schemeClr val="bg1"/>
                </a:solidFill>
              </a:rPr>
              <a:t>Kereskedelem támogatás</a:t>
            </a:r>
            <a:endParaRPr lang="en-US" sz="1333" b="1" dirty="0">
              <a:solidFill>
                <a:schemeClr val="bg1"/>
              </a:solidFill>
            </a:endParaRPr>
          </a:p>
          <a:p>
            <a:pPr algn="ctr"/>
            <a:r>
              <a:rPr lang="en-US" sz="1333" b="1" dirty="0">
                <a:solidFill>
                  <a:schemeClr val="bg1"/>
                </a:solidFill>
              </a:rPr>
              <a:t>(</a:t>
            </a:r>
            <a:r>
              <a:rPr lang="hu-HU" sz="1333" b="1" dirty="0">
                <a:solidFill>
                  <a:schemeClr val="bg1"/>
                </a:solidFill>
              </a:rPr>
              <a:t>1</a:t>
            </a:r>
            <a:r>
              <a:rPr lang="en-US" sz="1333" b="1" dirty="0">
                <a:solidFill>
                  <a:schemeClr val="bg1"/>
                </a:solidFill>
              </a:rPr>
              <a:t>)</a:t>
            </a:r>
          </a:p>
          <a:p>
            <a:pPr algn="ctr"/>
            <a:endParaRPr lang="en-US" sz="1333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EA2A32F1-2733-B559-40D7-50AA784A2FCD}"/>
              </a:ext>
            </a:extLst>
          </p:cNvPr>
          <p:cNvCxnSpPr>
            <a:cxnSpLocks/>
            <a:stCxn id="14" idx="2"/>
          </p:cNvCxnSpPr>
          <p:nvPr/>
        </p:nvCxnSpPr>
        <p:spPr>
          <a:xfrm>
            <a:off x="6598801" y="3051819"/>
            <a:ext cx="0" cy="211099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575C9D20-11C9-3141-939D-016C49344665}"/>
              </a:ext>
            </a:extLst>
          </p:cNvPr>
          <p:cNvCxnSpPr>
            <a:cxnSpLocks/>
          </p:cNvCxnSpPr>
          <p:nvPr/>
        </p:nvCxnSpPr>
        <p:spPr>
          <a:xfrm>
            <a:off x="4190821" y="3262917"/>
            <a:ext cx="5257800" cy="0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19">
            <a:extLst>
              <a:ext uri="{FF2B5EF4-FFF2-40B4-BE49-F238E27FC236}">
                <a16:creationId xmlns:a16="http://schemas.microsoft.com/office/drawing/2014/main" id="{E65278C5-1BF1-DED7-E540-414E3B5E5665}"/>
              </a:ext>
            </a:extLst>
          </p:cNvPr>
          <p:cNvCxnSpPr/>
          <p:nvPr/>
        </p:nvCxnSpPr>
        <p:spPr>
          <a:xfrm>
            <a:off x="4190821" y="3262918"/>
            <a:ext cx="0" cy="247895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917013FF-8857-4B79-A342-2980F6C2674A}"/>
              </a:ext>
            </a:extLst>
          </p:cNvPr>
          <p:cNvCxnSpPr/>
          <p:nvPr/>
        </p:nvCxnSpPr>
        <p:spPr>
          <a:xfrm>
            <a:off x="9448621" y="3262918"/>
            <a:ext cx="0" cy="247895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gyenes összekötő 21">
            <a:extLst>
              <a:ext uri="{FF2B5EF4-FFF2-40B4-BE49-F238E27FC236}">
                <a16:creationId xmlns:a16="http://schemas.microsoft.com/office/drawing/2014/main" id="{F3E1A302-F480-564C-100A-A5000863A34B}"/>
              </a:ext>
            </a:extLst>
          </p:cNvPr>
          <p:cNvCxnSpPr>
            <a:cxnSpLocks/>
          </p:cNvCxnSpPr>
          <p:nvPr/>
        </p:nvCxnSpPr>
        <p:spPr>
          <a:xfrm flipH="1">
            <a:off x="9448620" y="4258871"/>
            <a:ext cx="1" cy="359383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4DE87836-7488-4458-AF85-DCF524E67E55}"/>
              </a:ext>
            </a:extLst>
          </p:cNvPr>
          <p:cNvCxnSpPr/>
          <p:nvPr/>
        </p:nvCxnSpPr>
        <p:spPr>
          <a:xfrm>
            <a:off x="3022421" y="4258871"/>
            <a:ext cx="0" cy="350359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AC689873-CB37-C57C-2633-02B421FE5643}"/>
              </a:ext>
            </a:extLst>
          </p:cNvPr>
          <p:cNvCxnSpPr/>
          <p:nvPr/>
        </p:nvCxnSpPr>
        <p:spPr>
          <a:xfrm>
            <a:off x="4842754" y="4258871"/>
            <a:ext cx="0" cy="350359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917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Szélesvásznú</PresentationFormat>
  <Paragraphs>22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PF BeauSans Pro</vt:lpstr>
      <vt:lpstr>Office-téma</vt:lpstr>
      <vt:lpstr>Audax Gas Trading Kft.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Audax Gas Trading Kft.</dc:title>
  <dc:creator>Göbl Erik</dc:creator>
  <cp:lastModifiedBy>Göbl Erik</cp:lastModifiedBy>
  <cp:revision>2</cp:revision>
  <dcterms:created xsi:type="dcterms:W3CDTF">2022-11-07T15:21:09Z</dcterms:created>
  <dcterms:modified xsi:type="dcterms:W3CDTF">2022-11-07T15:34:28Z</dcterms:modified>
</cp:coreProperties>
</file>