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64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1A77E1-4D56-446E-AA4C-F70F658B24ED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hu-HU"/>
        </a:p>
      </dgm:t>
    </dgm:pt>
    <dgm:pt modelId="{1F5FFD1A-E9D3-4636-ACDD-7B9EDC675FA0}">
      <dgm:prSet phldrT="[Szöveg]" custT="1"/>
      <dgm:spPr>
        <a:solidFill>
          <a:srgbClr val="706F6F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r>
            <a:rPr lang="hu-HU" sz="1400" b="1" kern="1200" dirty="0">
              <a:latin typeface="PF BeauSans Pro"/>
              <a:ea typeface="+mn-ea"/>
              <a:cs typeface="+mn-cs"/>
            </a:rPr>
            <a:t>Sebestyén Diána</a:t>
          </a:r>
        </a:p>
        <a:p>
          <a:r>
            <a:rPr lang="hu-HU" sz="1400" b="0" kern="1200" dirty="0">
              <a:latin typeface="PF BeauSans Pro"/>
              <a:ea typeface="+mn-ea"/>
              <a:cs typeface="+mn-cs"/>
            </a:rPr>
            <a:t>Értékesítési háttériroda</a:t>
          </a:r>
        </a:p>
      </dgm:t>
    </dgm:pt>
    <dgm:pt modelId="{A14F6BF4-B040-442F-930E-852CF050E340}" type="parTrans" cxnId="{4E71D54D-77D9-440F-8380-725F9D8447A8}">
      <dgm:prSet/>
      <dgm:spPr/>
      <dgm:t>
        <a:bodyPr/>
        <a:lstStyle/>
        <a:p>
          <a:endParaRPr lang="hu-HU"/>
        </a:p>
      </dgm:t>
    </dgm:pt>
    <dgm:pt modelId="{F04B09DA-28FB-4100-8043-86D737DA8B6B}" type="sibTrans" cxnId="{4E71D54D-77D9-440F-8380-725F9D8447A8}">
      <dgm:prSet/>
      <dgm:spPr/>
      <dgm:t>
        <a:bodyPr/>
        <a:lstStyle/>
        <a:p>
          <a:endParaRPr lang="hu-HU"/>
        </a:p>
      </dgm:t>
    </dgm:pt>
    <dgm:pt modelId="{07BBB4B4-78F1-4393-8169-91F784C7D3E3}">
      <dgm:prSet phldrT="[Szöveg]" custT="1"/>
      <dgm:spPr>
        <a:solidFill>
          <a:srgbClr val="ECAC31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kern="1200" dirty="0">
              <a:solidFill>
                <a:prstClr val="white"/>
              </a:solidFill>
              <a:latin typeface="PF BeauSans Pro"/>
              <a:ea typeface="+mn-ea"/>
              <a:cs typeface="+mn-cs"/>
            </a:rPr>
            <a:t>Számlázási csoport</a:t>
          </a:r>
        </a:p>
      </dgm:t>
    </dgm:pt>
    <dgm:pt modelId="{2623F568-29D6-4646-B3E1-A9B8090C8755}" type="parTrans" cxnId="{A559AA5D-2339-46B3-B2BE-85B73CD2D02C}">
      <dgm:prSet/>
      <dgm:spPr/>
      <dgm:t>
        <a:bodyPr/>
        <a:lstStyle/>
        <a:p>
          <a:endParaRPr lang="hu-HU"/>
        </a:p>
      </dgm:t>
    </dgm:pt>
    <dgm:pt modelId="{90CA69E8-368D-4C38-93E9-EA8CF3A730E0}" type="sibTrans" cxnId="{A559AA5D-2339-46B3-B2BE-85B73CD2D02C}">
      <dgm:prSet/>
      <dgm:spPr/>
      <dgm:t>
        <a:bodyPr/>
        <a:lstStyle/>
        <a:p>
          <a:endParaRPr lang="hu-HU"/>
        </a:p>
      </dgm:t>
    </dgm:pt>
    <dgm:pt modelId="{FB3CCF4C-C0E5-4054-8BF5-78CA1E7BE287}">
      <dgm:prSet phldrT="[Szöveg]" custT="1"/>
      <dgm:spPr>
        <a:solidFill>
          <a:srgbClr val="ECAC31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kern="1200" dirty="0">
              <a:solidFill>
                <a:prstClr val="white"/>
              </a:solidFill>
              <a:latin typeface="PF BeauSans Pro"/>
              <a:ea typeface="+mn-ea"/>
              <a:cs typeface="+mn-cs"/>
            </a:rPr>
            <a:t>Értékesítés támogatási csoport</a:t>
          </a:r>
        </a:p>
      </dgm:t>
    </dgm:pt>
    <dgm:pt modelId="{5229F07F-CE12-4268-8C92-0D83208C486C}" type="parTrans" cxnId="{0296ECAA-176C-435F-B557-9742878FC5D8}">
      <dgm:prSet/>
      <dgm:spPr/>
      <dgm:t>
        <a:bodyPr/>
        <a:lstStyle/>
        <a:p>
          <a:endParaRPr lang="hu-HU"/>
        </a:p>
      </dgm:t>
    </dgm:pt>
    <dgm:pt modelId="{39A440C0-4662-4262-891A-D8C3135692E5}" type="sibTrans" cxnId="{0296ECAA-176C-435F-B557-9742878FC5D8}">
      <dgm:prSet/>
      <dgm:spPr/>
      <dgm:t>
        <a:bodyPr/>
        <a:lstStyle/>
        <a:p>
          <a:endParaRPr lang="hu-HU"/>
        </a:p>
      </dgm:t>
    </dgm:pt>
    <dgm:pt modelId="{B4F2972C-5271-4017-B8F7-69A9D154E2AB}">
      <dgm:prSet phldrT="[Szöveg]" custT="1"/>
      <dgm:spPr>
        <a:solidFill>
          <a:srgbClr val="ECAC31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8890" tIns="8890" rIns="8890" bIns="889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kern="1200" dirty="0">
              <a:solidFill>
                <a:prstClr val="white"/>
              </a:solidFill>
              <a:latin typeface="PF BeauSans Pro"/>
              <a:ea typeface="+mn-ea"/>
              <a:cs typeface="+mn-cs"/>
            </a:rPr>
            <a:t>Egyedi ügyfelek kiszolgálása csoportvezető</a:t>
          </a:r>
        </a:p>
      </dgm:t>
    </dgm:pt>
    <dgm:pt modelId="{84B8C09C-12A1-4110-80B4-D3FB8276D643}" type="parTrans" cxnId="{C143CA57-F202-4E01-AA3C-48A561C41BE6}">
      <dgm:prSet/>
      <dgm:spPr/>
      <dgm:t>
        <a:bodyPr/>
        <a:lstStyle/>
        <a:p>
          <a:endParaRPr lang="hu-HU"/>
        </a:p>
      </dgm:t>
    </dgm:pt>
    <dgm:pt modelId="{07A6486B-5EFE-4D75-8587-DB89B8B7FA4E}" type="sibTrans" cxnId="{C143CA57-F202-4E01-AA3C-48A561C41BE6}">
      <dgm:prSet/>
      <dgm:spPr/>
      <dgm:t>
        <a:bodyPr/>
        <a:lstStyle/>
        <a:p>
          <a:endParaRPr lang="hu-HU"/>
        </a:p>
      </dgm:t>
    </dgm:pt>
    <dgm:pt modelId="{B2AD5D3B-AE4C-4007-900B-541E4DE2CD84}">
      <dgm:prSet phldrT="[Szöveg]" custT="1"/>
      <dgm:spPr/>
      <dgm:t>
        <a:bodyPr/>
        <a:lstStyle/>
        <a:p>
          <a:r>
            <a:rPr lang="hu-HU" sz="1400" dirty="0">
              <a:latin typeface="PF BeauSans Pro" panose="02000500000000020004" pitchFamily="2" charset="0"/>
            </a:rPr>
            <a:t>Követelés és hátralékkezelés csoport</a:t>
          </a:r>
        </a:p>
      </dgm:t>
    </dgm:pt>
    <dgm:pt modelId="{2EB81648-EEFD-46AD-A74A-0917E60AE045}" type="parTrans" cxnId="{41C8900F-0A5A-420A-9A8A-B9B6D4387732}">
      <dgm:prSet/>
      <dgm:spPr/>
      <dgm:t>
        <a:bodyPr/>
        <a:lstStyle/>
        <a:p>
          <a:endParaRPr lang="hu-HU"/>
        </a:p>
      </dgm:t>
    </dgm:pt>
    <dgm:pt modelId="{1F987FE0-9684-42ED-80AF-F256EE79645E}" type="sibTrans" cxnId="{41C8900F-0A5A-420A-9A8A-B9B6D4387732}">
      <dgm:prSet/>
      <dgm:spPr/>
      <dgm:t>
        <a:bodyPr/>
        <a:lstStyle/>
        <a:p>
          <a:endParaRPr lang="hu-HU"/>
        </a:p>
      </dgm:t>
    </dgm:pt>
    <dgm:pt modelId="{00BB3595-7135-437E-BE82-E2C381ADF5B5}" type="pres">
      <dgm:prSet presAssocID="{6D1A77E1-4D56-446E-AA4C-F70F658B24E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D2FE4B7-E2A4-48CD-8C99-7AAC4B5B0421}" type="pres">
      <dgm:prSet presAssocID="{1F5FFD1A-E9D3-4636-ACDD-7B9EDC675FA0}" presName="hierRoot1" presStyleCnt="0">
        <dgm:presLayoutVars>
          <dgm:hierBranch val="init"/>
        </dgm:presLayoutVars>
      </dgm:prSet>
      <dgm:spPr/>
    </dgm:pt>
    <dgm:pt modelId="{1230BBC5-A592-4639-ABA3-DEED7796C583}" type="pres">
      <dgm:prSet presAssocID="{1F5FFD1A-E9D3-4636-ACDD-7B9EDC675FA0}" presName="rootComposite1" presStyleCnt="0"/>
      <dgm:spPr/>
    </dgm:pt>
    <dgm:pt modelId="{83717018-ADE3-4D14-AF88-B3DD390DECDA}" type="pres">
      <dgm:prSet presAssocID="{1F5FFD1A-E9D3-4636-ACDD-7B9EDC675FA0}" presName="rootText1" presStyleLbl="node0" presStyleIdx="0" presStyleCnt="1" custScaleX="156399">
        <dgm:presLayoutVars>
          <dgm:chPref val="3"/>
        </dgm:presLayoutVars>
      </dgm:prSet>
      <dgm:spPr>
        <a:xfrm>
          <a:off x="3375873" y="862"/>
          <a:ext cx="2931442" cy="937167"/>
        </a:xfrm>
        <a:prstGeom prst="rect">
          <a:avLst/>
        </a:prstGeom>
      </dgm:spPr>
    </dgm:pt>
    <dgm:pt modelId="{69F6E1F7-535E-4EF2-B739-51FEC615B55E}" type="pres">
      <dgm:prSet presAssocID="{1F5FFD1A-E9D3-4636-ACDD-7B9EDC675FA0}" presName="rootConnector1" presStyleLbl="node1" presStyleIdx="0" presStyleCnt="0"/>
      <dgm:spPr/>
    </dgm:pt>
    <dgm:pt modelId="{EB44DE4A-7877-4880-A456-E296D8662ACF}" type="pres">
      <dgm:prSet presAssocID="{1F5FFD1A-E9D3-4636-ACDD-7B9EDC675FA0}" presName="hierChild2" presStyleCnt="0"/>
      <dgm:spPr/>
    </dgm:pt>
    <dgm:pt modelId="{3FB9FD25-FAA3-44BF-A48A-D8E05D148519}" type="pres">
      <dgm:prSet presAssocID="{2623F568-29D6-4646-B3E1-A9B8090C8755}" presName="Name37" presStyleLbl="parChTrans1D2" presStyleIdx="0" presStyleCnt="3"/>
      <dgm:spPr/>
    </dgm:pt>
    <dgm:pt modelId="{770363E1-6C96-40B5-B5C9-6A8A95A4C08D}" type="pres">
      <dgm:prSet presAssocID="{07BBB4B4-78F1-4393-8169-91F784C7D3E3}" presName="hierRoot2" presStyleCnt="0">
        <dgm:presLayoutVars>
          <dgm:hierBranch val="init"/>
        </dgm:presLayoutVars>
      </dgm:prSet>
      <dgm:spPr/>
    </dgm:pt>
    <dgm:pt modelId="{80B92B8B-8756-439E-95EE-AFE9C46E5F6E}" type="pres">
      <dgm:prSet presAssocID="{07BBB4B4-78F1-4393-8169-91F784C7D3E3}" presName="rootComposite" presStyleCnt="0"/>
      <dgm:spPr/>
    </dgm:pt>
    <dgm:pt modelId="{F5958A20-4450-4393-B515-EE73A628FA45}" type="pres">
      <dgm:prSet presAssocID="{07BBB4B4-78F1-4393-8169-91F784C7D3E3}" presName="rootText" presStyleLbl="node2" presStyleIdx="0" presStyleCnt="3">
        <dgm:presLayoutVars>
          <dgm:chPref val="3"/>
        </dgm:presLayoutVars>
      </dgm:prSet>
      <dgm:spPr>
        <a:xfrm>
          <a:off x="1636480" y="1331641"/>
          <a:ext cx="1874335" cy="937167"/>
        </a:xfrm>
        <a:prstGeom prst="rect">
          <a:avLst/>
        </a:prstGeom>
      </dgm:spPr>
    </dgm:pt>
    <dgm:pt modelId="{82A3DCC4-DE38-4F9C-969A-D7246309B118}" type="pres">
      <dgm:prSet presAssocID="{07BBB4B4-78F1-4393-8169-91F784C7D3E3}" presName="rootConnector" presStyleLbl="node2" presStyleIdx="0" presStyleCnt="3"/>
      <dgm:spPr/>
    </dgm:pt>
    <dgm:pt modelId="{AA5C83A4-6EBC-4F7F-8623-B99F74479CD0}" type="pres">
      <dgm:prSet presAssocID="{07BBB4B4-78F1-4393-8169-91F784C7D3E3}" presName="hierChild4" presStyleCnt="0"/>
      <dgm:spPr/>
    </dgm:pt>
    <dgm:pt modelId="{290E1677-4BCA-4C4B-A7DD-30DA55AD8960}" type="pres">
      <dgm:prSet presAssocID="{07BBB4B4-78F1-4393-8169-91F784C7D3E3}" presName="hierChild5" presStyleCnt="0"/>
      <dgm:spPr/>
    </dgm:pt>
    <dgm:pt modelId="{1E557C7F-4C55-4F73-8409-C9B3F390E203}" type="pres">
      <dgm:prSet presAssocID="{5229F07F-CE12-4268-8C92-0D83208C486C}" presName="Name37" presStyleLbl="parChTrans1D2" presStyleIdx="1" presStyleCnt="3"/>
      <dgm:spPr/>
    </dgm:pt>
    <dgm:pt modelId="{5F77E684-CB81-4F8E-97F6-DBF28A135EAA}" type="pres">
      <dgm:prSet presAssocID="{FB3CCF4C-C0E5-4054-8BF5-78CA1E7BE287}" presName="hierRoot2" presStyleCnt="0">
        <dgm:presLayoutVars>
          <dgm:hierBranch val="init"/>
        </dgm:presLayoutVars>
      </dgm:prSet>
      <dgm:spPr/>
    </dgm:pt>
    <dgm:pt modelId="{184E447B-9F90-4CA3-AC16-C18450960E3B}" type="pres">
      <dgm:prSet presAssocID="{FB3CCF4C-C0E5-4054-8BF5-78CA1E7BE287}" presName="rootComposite" presStyleCnt="0"/>
      <dgm:spPr/>
    </dgm:pt>
    <dgm:pt modelId="{F23BEF20-DED0-4C2C-B747-79422E2456A0}" type="pres">
      <dgm:prSet presAssocID="{FB3CCF4C-C0E5-4054-8BF5-78CA1E7BE287}" presName="rootText" presStyleLbl="node2" presStyleIdx="1" presStyleCnt="3">
        <dgm:presLayoutVars>
          <dgm:chPref val="3"/>
        </dgm:presLayoutVars>
      </dgm:prSet>
      <dgm:spPr>
        <a:xfrm>
          <a:off x="3904426" y="1331641"/>
          <a:ext cx="1874335" cy="937167"/>
        </a:xfrm>
        <a:prstGeom prst="rect">
          <a:avLst/>
        </a:prstGeom>
      </dgm:spPr>
    </dgm:pt>
    <dgm:pt modelId="{D0F38E57-8179-41B3-8357-A0BBCD51C835}" type="pres">
      <dgm:prSet presAssocID="{FB3CCF4C-C0E5-4054-8BF5-78CA1E7BE287}" presName="rootConnector" presStyleLbl="node2" presStyleIdx="1" presStyleCnt="3"/>
      <dgm:spPr/>
    </dgm:pt>
    <dgm:pt modelId="{A98EB8EC-744E-420F-8E01-9D2BE1826E93}" type="pres">
      <dgm:prSet presAssocID="{FB3CCF4C-C0E5-4054-8BF5-78CA1E7BE287}" presName="hierChild4" presStyleCnt="0"/>
      <dgm:spPr/>
    </dgm:pt>
    <dgm:pt modelId="{6F9ABBE5-51ED-44E8-BE0D-7224E3FE56DD}" type="pres">
      <dgm:prSet presAssocID="{FB3CCF4C-C0E5-4054-8BF5-78CA1E7BE287}" presName="hierChild5" presStyleCnt="0"/>
      <dgm:spPr/>
    </dgm:pt>
    <dgm:pt modelId="{CD76FCEB-0618-423A-953C-CDB143F2F3B2}" type="pres">
      <dgm:prSet presAssocID="{84B8C09C-12A1-4110-80B4-D3FB8276D643}" presName="Name37" presStyleLbl="parChTrans1D2" presStyleIdx="2" presStyleCnt="3"/>
      <dgm:spPr/>
    </dgm:pt>
    <dgm:pt modelId="{C9A4FC5D-C280-4E04-803B-9FC6D66F3298}" type="pres">
      <dgm:prSet presAssocID="{B4F2972C-5271-4017-B8F7-69A9D154E2AB}" presName="hierRoot2" presStyleCnt="0">
        <dgm:presLayoutVars>
          <dgm:hierBranch val="init"/>
        </dgm:presLayoutVars>
      </dgm:prSet>
      <dgm:spPr/>
    </dgm:pt>
    <dgm:pt modelId="{662C899A-F060-458C-8377-FAEF33EA9278}" type="pres">
      <dgm:prSet presAssocID="{B4F2972C-5271-4017-B8F7-69A9D154E2AB}" presName="rootComposite" presStyleCnt="0"/>
      <dgm:spPr/>
    </dgm:pt>
    <dgm:pt modelId="{9CF6809B-0D85-4515-9ADE-C0A296C1AF1A}" type="pres">
      <dgm:prSet presAssocID="{B4F2972C-5271-4017-B8F7-69A9D154E2AB}" presName="rootText" presStyleLbl="node2" presStyleIdx="2" presStyleCnt="3">
        <dgm:presLayoutVars>
          <dgm:chPref val="3"/>
        </dgm:presLayoutVars>
      </dgm:prSet>
      <dgm:spPr>
        <a:xfrm>
          <a:off x="6172372" y="1331641"/>
          <a:ext cx="1874335" cy="937167"/>
        </a:xfrm>
        <a:prstGeom prst="rect">
          <a:avLst/>
        </a:prstGeom>
      </dgm:spPr>
    </dgm:pt>
    <dgm:pt modelId="{F8A674FB-AF3D-43F4-A01E-B876AA16710C}" type="pres">
      <dgm:prSet presAssocID="{B4F2972C-5271-4017-B8F7-69A9D154E2AB}" presName="rootConnector" presStyleLbl="node2" presStyleIdx="2" presStyleCnt="3"/>
      <dgm:spPr/>
    </dgm:pt>
    <dgm:pt modelId="{04ADE906-52F6-4326-B08D-DDA1FC6966A4}" type="pres">
      <dgm:prSet presAssocID="{B4F2972C-5271-4017-B8F7-69A9D154E2AB}" presName="hierChild4" presStyleCnt="0"/>
      <dgm:spPr/>
    </dgm:pt>
    <dgm:pt modelId="{B87C590D-ECF8-4AF3-BFAC-8BB9A6758B81}" type="pres">
      <dgm:prSet presAssocID="{2EB81648-EEFD-46AD-A74A-0917E60AE045}" presName="Name37" presStyleLbl="parChTrans1D3" presStyleIdx="0" presStyleCnt="1"/>
      <dgm:spPr/>
    </dgm:pt>
    <dgm:pt modelId="{234B2327-56E9-4AC6-92C9-FD1EB2497384}" type="pres">
      <dgm:prSet presAssocID="{B2AD5D3B-AE4C-4007-900B-541E4DE2CD84}" presName="hierRoot2" presStyleCnt="0">
        <dgm:presLayoutVars>
          <dgm:hierBranch val="init"/>
        </dgm:presLayoutVars>
      </dgm:prSet>
      <dgm:spPr/>
    </dgm:pt>
    <dgm:pt modelId="{B8A1BB50-8188-4B73-8F9C-60029B258209}" type="pres">
      <dgm:prSet presAssocID="{B2AD5D3B-AE4C-4007-900B-541E4DE2CD84}" presName="rootComposite" presStyleCnt="0"/>
      <dgm:spPr/>
    </dgm:pt>
    <dgm:pt modelId="{FB0CDBEF-9860-4D81-9B68-47F3B3B43CB6}" type="pres">
      <dgm:prSet presAssocID="{B2AD5D3B-AE4C-4007-900B-541E4DE2CD84}" presName="rootText" presStyleLbl="node3" presStyleIdx="0" presStyleCnt="1">
        <dgm:presLayoutVars>
          <dgm:chPref val="3"/>
        </dgm:presLayoutVars>
      </dgm:prSet>
      <dgm:spPr/>
    </dgm:pt>
    <dgm:pt modelId="{65E14378-6492-4E39-84A4-23A34160890D}" type="pres">
      <dgm:prSet presAssocID="{B2AD5D3B-AE4C-4007-900B-541E4DE2CD84}" presName="rootConnector" presStyleLbl="node3" presStyleIdx="0" presStyleCnt="1"/>
      <dgm:spPr/>
    </dgm:pt>
    <dgm:pt modelId="{176A6F76-FCAE-4F8E-B319-F727472BCDDC}" type="pres">
      <dgm:prSet presAssocID="{B2AD5D3B-AE4C-4007-900B-541E4DE2CD84}" presName="hierChild4" presStyleCnt="0"/>
      <dgm:spPr/>
    </dgm:pt>
    <dgm:pt modelId="{24F08144-46ED-437E-820D-B48322E06D01}" type="pres">
      <dgm:prSet presAssocID="{B2AD5D3B-AE4C-4007-900B-541E4DE2CD84}" presName="hierChild5" presStyleCnt="0"/>
      <dgm:spPr/>
    </dgm:pt>
    <dgm:pt modelId="{637CC59D-6648-4386-9B57-2369D5E0C27E}" type="pres">
      <dgm:prSet presAssocID="{B4F2972C-5271-4017-B8F7-69A9D154E2AB}" presName="hierChild5" presStyleCnt="0"/>
      <dgm:spPr/>
    </dgm:pt>
    <dgm:pt modelId="{F7042D9C-8303-495B-B36D-1C15B35DD79B}" type="pres">
      <dgm:prSet presAssocID="{1F5FFD1A-E9D3-4636-ACDD-7B9EDC675FA0}" presName="hierChild3" presStyleCnt="0"/>
      <dgm:spPr/>
    </dgm:pt>
  </dgm:ptLst>
  <dgm:cxnLst>
    <dgm:cxn modelId="{6EEC2A09-6751-4F97-97C9-211F9A378485}" type="presOf" srcId="{FB3CCF4C-C0E5-4054-8BF5-78CA1E7BE287}" destId="{F23BEF20-DED0-4C2C-B747-79422E2456A0}" srcOrd="0" destOrd="0" presId="urn:microsoft.com/office/officeart/2005/8/layout/orgChart1"/>
    <dgm:cxn modelId="{41C8900F-0A5A-420A-9A8A-B9B6D4387732}" srcId="{B4F2972C-5271-4017-B8F7-69A9D154E2AB}" destId="{B2AD5D3B-AE4C-4007-900B-541E4DE2CD84}" srcOrd="0" destOrd="0" parTransId="{2EB81648-EEFD-46AD-A74A-0917E60AE045}" sibTransId="{1F987FE0-9684-42ED-80AF-F256EE79645E}"/>
    <dgm:cxn modelId="{7CE3A611-9116-4D44-9243-70F6043ABB15}" type="presOf" srcId="{B2AD5D3B-AE4C-4007-900B-541E4DE2CD84}" destId="{65E14378-6492-4E39-84A4-23A34160890D}" srcOrd="1" destOrd="0" presId="urn:microsoft.com/office/officeart/2005/8/layout/orgChart1"/>
    <dgm:cxn modelId="{D3DD2E17-D44C-4B71-A2C6-1D8BA8A21A3A}" type="presOf" srcId="{5229F07F-CE12-4268-8C92-0D83208C486C}" destId="{1E557C7F-4C55-4F73-8409-C9B3F390E203}" srcOrd="0" destOrd="0" presId="urn:microsoft.com/office/officeart/2005/8/layout/orgChart1"/>
    <dgm:cxn modelId="{1786711D-BCDB-4DE6-ADBB-149674C386F6}" type="presOf" srcId="{B4F2972C-5271-4017-B8F7-69A9D154E2AB}" destId="{9CF6809B-0D85-4515-9ADE-C0A296C1AF1A}" srcOrd="0" destOrd="0" presId="urn:microsoft.com/office/officeart/2005/8/layout/orgChart1"/>
    <dgm:cxn modelId="{E741D431-74BE-489A-880F-9C8CC48831D4}" type="presOf" srcId="{FB3CCF4C-C0E5-4054-8BF5-78CA1E7BE287}" destId="{D0F38E57-8179-41B3-8357-A0BBCD51C835}" srcOrd="1" destOrd="0" presId="urn:microsoft.com/office/officeart/2005/8/layout/orgChart1"/>
    <dgm:cxn modelId="{6D86485C-8E7A-4DF2-8F2A-964B05B2FAFE}" type="presOf" srcId="{07BBB4B4-78F1-4393-8169-91F784C7D3E3}" destId="{82A3DCC4-DE38-4F9C-969A-D7246309B118}" srcOrd="1" destOrd="0" presId="urn:microsoft.com/office/officeart/2005/8/layout/orgChart1"/>
    <dgm:cxn modelId="{A559AA5D-2339-46B3-B2BE-85B73CD2D02C}" srcId="{1F5FFD1A-E9D3-4636-ACDD-7B9EDC675FA0}" destId="{07BBB4B4-78F1-4393-8169-91F784C7D3E3}" srcOrd="0" destOrd="0" parTransId="{2623F568-29D6-4646-B3E1-A9B8090C8755}" sibTransId="{90CA69E8-368D-4C38-93E9-EA8CF3A730E0}"/>
    <dgm:cxn modelId="{7FF59042-D25F-41EB-94C2-6CF1FBC4522E}" type="presOf" srcId="{07BBB4B4-78F1-4393-8169-91F784C7D3E3}" destId="{F5958A20-4450-4393-B515-EE73A628FA45}" srcOrd="0" destOrd="0" presId="urn:microsoft.com/office/officeart/2005/8/layout/orgChart1"/>
    <dgm:cxn modelId="{8453AF66-56D7-4666-B4BC-40CB52E29CB6}" type="presOf" srcId="{2623F568-29D6-4646-B3E1-A9B8090C8755}" destId="{3FB9FD25-FAA3-44BF-A48A-D8E05D148519}" srcOrd="0" destOrd="0" presId="urn:microsoft.com/office/officeart/2005/8/layout/orgChart1"/>
    <dgm:cxn modelId="{F7B6EE6B-DEE4-471A-AB27-5D501BE4966C}" type="presOf" srcId="{2EB81648-EEFD-46AD-A74A-0917E60AE045}" destId="{B87C590D-ECF8-4AF3-BFAC-8BB9A6758B81}" srcOrd="0" destOrd="0" presId="urn:microsoft.com/office/officeart/2005/8/layout/orgChart1"/>
    <dgm:cxn modelId="{4E71D54D-77D9-440F-8380-725F9D8447A8}" srcId="{6D1A77E1-4D56-446E-AA4C-F70F658B24ED}" destId="{1F5FFD1A-E9D3-4636-ACDD-7B9EDC675FA0}" srcOrd="0" destOrd="0" parTransId="{A14F6BF4-B040-442F-930E-852CF050E340}" sibTransId="{F04B09DA-28FB-4100-8043-86D737DA8B6B}"/>
    <dgm:cxn modelId="{C143CA57-F202-4E01-AA3C-48A561C41BE6}" srcId="{1F5FFD1A-E9D3-4636-ACDD-7B9EDC675FA0}" destId="{B4F2972C-5271-4017-B8F7-69A9D154E2AB}" srcOrd="2" destOrd="0" parTransId="{84B8C09C-12A1-4110-80B4-D3FB8276D643}" sibTransId="{07A6486B-5EFE-4D75-8587-DB89B8B7FA4E}"/>
    <dgm:cxn modelId="{0296ECAA-176C-435F-B557-9742878FC5D8}" srcId="{1F5FFD1A-E9D3-4636-ACDD-7B9EDC675FA0}" destId="{FB3CCF4C-C0E5-4054-8BF5-78CA1E7BE287}" srcOrd="1" destOrd="0" parTransId="{5229F07F-CE12-4268-8C92-0D83208C486C}" sibTransId="{39A440C0-4662-4262-891A-D8C3135692E5}"/>
    <dgm:cxn modelId="{4EB4F3AC-5311-4E78-BA16-38C03286D67D}" type="presOf" srcId="{84B8C09C-12A1-4110-80B4-D3FB8276D643}" destId="{CD76FCEB-0618-423A-953C-CDB143F2F3B2}" srcOrd="0" destOrd="0" presId="urn:microsoft.com/office/officeart/2005/8/layout/orgChart1"/>
    <dgm:cxn modelId="{76F376B4-7B4B-4F0B-B976-B99E4AAAA9CE}" type="presOf" srcId="{1F5FFD1A-E9D3-4636-ACDD-7B9EDC675FA0}" destId="{69F6E1F7-535E-4EF2-B739-51FEC615B55E}" srcOrd="1" destOrd="0" presId="urn:microsoft.com/office/officeart/2005/8/layout/orgChart1"/>
    <dgm:cxn modelId="{1E955CC5-62C7-4826-8EDD-762DD0B69C66}" type="presOf" srcId="{B4F2972C-5271-4017-B8F7-69A9D154E2AB}" destId="{F8A674FB-AF3D-43F4-A01E-B876AA16710C}" srcOrd="1" destOrd="0" presId="urn:microsoft.com/office/officeart/2005/8/layout/orgChart1"/>
    <dgm:cxn modelId="{B873DAD6-2072-4AC0-9B22-0FA46CBD09FE}" type="presOf" srcId="{6D1A77E1-4D56-446E-AA4C-F70F658B24ED}" destId="{00BB3595-7135-437E-BE82-E2C381ADF5B5}" srcOrd="0" destOrd="0" presId="urn:microsoft.com/office/officeart/2005/8/layout/orgChart1"/>
    <dgm:cxn modelId="{075120EA-5740-4C75-BB4A-AA566464CDD1}" type="presOf" srcId="{B2AD5D3B-AE4C-4007-900B-541E4DE2CD84}" destId="{FB0CDBEF-9860-4D81-9B68-47F3B3B43CB6}" srcOrd="0" destOrd="0" presId="urn:microsoft.com/office/officeart/2005/8/layout/orgChart1"/>
    <dgm:cxn modelId="{00A76DF1-B5C9-4820-90FA-49A2880B5A66}" type="presOf" srcId="{1F5FFD1A-E9D3-4636-ACDD-7B9EDC675FA0}" destId="{83717018-ADE3-4D14-AF88-B3DD390DECDA}" srcOrd="0" destOrd="0" presId="urn:microsoft.com/office/officeart/2005/8/layout/orgChart1"/>
    <dgm:cxn modelId="{8FA78A0D-82E1-457F-AF58-3FFF060552B1}" type="presParOf" srcId="{00BB3595-7135-437E-BE82-E2C381ADF5B5}" destId="{1D2FE4B7-E2A4-48CD-8C99-7AAC4B5B0421}" srcOrd="0" destOrd="0" presId="urn:microsoft.com/office/officeart/2005/8/layout/orgChart1"/>
    <dgm:cxn modelId="{DDA37EA1-FABE-4DA9-9AFB-0D4058DD6805}" type="presParOf" srcId="{1D2FE4B7-E2A4-48CD-8C99-7AAC4B5B0421}" destId="{1230BBC5-A592-4639-ABA3-DEED7796C583}" srcOrd="0" destOrd="0" presId="urn:microsoft.com/office/officeart/2005/8/layout/orgChart1"/>
    <dgm:cxn modelId="{C1066594-E568-46E1-8EA2-943B83E30A0F}" type="presParOf" srcId="{1230BBC5-A592-4639-ABA3-DEED7796C583}" destId="{83717018-ADE3-4D14-AF88-B3DD390DECDA}" srcOrd="0" destOrd="0" presId="urn:microsoft.com/office/officeart/2005/8/layout/orgChart1"/>
    <dgm:cxn modelId="{A4659A69-C69A-4594-962A-DBC11D77F317}" type="presParOf" srcId="{1230BBC5-A592-4639-ABA3-DEED7796C583}" destId="{69F6E1F7-535E-4EF2-B739-51FEC615B55E}" srcOrd="1" destOrd="0" presId="urn:microsoft.com/office/officeart/2005/8/layout/orgChart1"/>
    <dgm:cxn modelId="{AD64622D-20B3-4EE5-BB5B-89A52938DD29}" type="presParOf" srcId="{1D2FE4B7-E2A4-48CD-8C99-7AAC4B5B0421}" destId="{EB44DE4A-7877-4880-A456-E296D8662ACF}" srcOrd="1" destOrd="0" presId="urn:microsoft.com/office/officeart/2005/8/layout/orgChart1"/>
    <dgm:cxn modelId="{2097805E-985F-49EE-991B-FCDDBD3E7BCF}" type="presParOf" srcId="{EB44DE4A-7877-4880-A456-E296D8662ACF}" destId="{3FB9FD25-FAA3-44BF-A48A-D8E05D148519}" srcOrd="0" destOrd="0" presId="urn:microsoft.com/office/officeart/2005/8/layout/orgChart1"/>
    <dgm:cxn modelId="{36BE3F44-0DF4-49B9-8A01-F406A36ABF1D}" type="presParOf" srcId="{EB44DE4A-7877-4880-A456-E296D8662ACF}" destId="{770363E1-6C96-40B5-B5C9-6A8A95A4C08D}" srcOrd="1" destOrd="0" presId="urn:microsoft.com/office/officeart/2005/8/layout/orgChart1"/>
    <dgm:cxn modelId="{D3ACB6B9-FFCF-4D03-961A-A8C0E4E6F87B}" type="presParOf" srcId="{770363E1-6C96-40B5-B5C9-6A8A95A4C08D}" destId="{80B92B8B-8756-439E-95EE-AFE9C46E5F6E}" srcOrd="0" destOrd="0" presId="urn:microsoft.com/office/officeart/2005/8/layout/orgChart1"/>
    <dgm:cxn modelId="{6FF4D310-25BA-4D3D-822C-D195F8E79BDB}" type="presParOf" srcId="{80B92B8B-8756-439E-95EE-AFE9C46E5F6E}" destId="{F5958A20-4450-4393-B515-EE73A628FA45}" srcOrd="0" destOrd="0" presId="urn:microsoft.com/office/officeart/2005/8/layout/orgChart1"/>
    <dgm:cxn modelId="{D8628031-8EAC-4606-9C8C-5D2E4AA31DA8}" type="presParOf" srcId="{80B92B8B-8756-439E-95EE-AFE9C46E5F6E}" destId="{82A3DCC4-DE38-4F9C-969A-D7246309B118}" srcOrd="1" destOrd="0" presId="urn:microsoft.com/office/officeart/2005/8/layout/orgChart1"/>
    <dgm:cxn modelId="{E4320AF2-1411-4833-9B95-7D53D6B40421}" type="presParOf" srcId="{770363E1-6C96-40B5-B5C9-6A8A95A4C08D}" destId="{AA5C83A4-6EBC-4F7F-8623-B99F74479CD0}" srcOrd="1" destOrd="0" presId="urn:microsoft.com/office/officeart/2005/8/layout/orgChart1"/>
    <dgm:cxn modelId="{BAFF746F-113F-4ECC-8DA6-B85CF53B9316}" type="presParOf" srcId="{770363E1-6C96-40B5-B5C9-6A8A95A4C08D}" destId="{290E1677-4BCA-4C4B-A7DD-30DA55AD8960}" srcOrd="2" destOrd="0" presId="urn:microsoft.com/office/officeart/2005/8/layout/orgChart1"/>
    <dgm:cxn modelId="{6D4C33C1-5E5A-475C-BA05-F04363C660D8}" type="presParOf" srcId="{EB44DE4A-7877-4880-A456-E296D8662ACF}" destId="{1E557C7F-4C55-4F73-8409-C9B3F390E203}" srcOrd="2" destOrd="0" presId="urn:microsoft.com/office/officeart/2005/8/layout/orgChart1"/>
    <dgm:cxn modelId="{CEF26869-9073-422B-944C-6451B78F357E}" type="presParOf" srcId="{EB44DE4A-7877-4880-A456-E296D8662ACF}" destId="{5F77E684-CB81-4F8E-97F6-DBF28A135EAA}" srcOrd="3" destOrd="0" presId="urn:microsoft.com/office/officeart/2005/8/layout/orgChart1"/>
    <dgm:cxn modelId="{A58C5CC4-D526-467F-A3D2-BFA7182E2403}" type="presParOf" srcId="{5F77E684-CB81-4F8E-97F6-DBF28A135EAA}" destId="{184E447B-9F90-4CA3-AC16-C18450960E3B}" srcOrd="0" destOrd="0" presId="urn:microsoft.com/office/officeart/2005/8/layout/orgChart1"/>
    <dgm:cxn modelId="{C9A6AFAE-0858-459B-B9F2-465B298FB604}" type="presParOf" srcId="{184E447B-9F90-4CA3-AC16-C18450960E3B}" destId="{F23BEF20-DED0-4C2C-B747-79422E2456A0}" srcOrd="0" destOrd="0" presId="urn:microsoft.com/office/officeart/2005/8/layout/orgChart1"/>
    <dgm:cxn modelId="{25C72676-BBE3-4614-BCD6-EDE7C664928C}" type="presParOf" srcId="{184E447B-9F90-4CA3-AC16-C18450960E3B}" destId="{D0F38E57-8179-41B3-8357-A0BBCD51C835}" srcOrd="1" destOrd="0" presId="urn:microsoft.com/office/officeart/2005/8/layout/orgChart1"/>
    <dgm:cxn modelId="{DCFDDD0D-D5FD-438E-9F16-B2B02AEBDD33}" type="presParOf" srcId="{5F77E684-CB81-4F8E-97F6-DBF28A135EAA}" destId="{A98EB8EC-744E-420F-8E01-9D2BE1826E93}" srcOrd="1" destOrd="0" presId="urn:microsoft.com/office/officeart/2005/8/layout/orgChart1"/>
    <dgm:cxn modelId="{B23AF7BA-1F28-4D36-9B97-41BD99EBACC8}" type="presParOf" srcId="{5F77E684-CB81-4F8E-97F6-DBF28A135EAA}" destId="{6F9ABBE5-51ED-44E8-BE0D-7224E3FE56DD}" srcOrd="2" destOrd="0" presId="urn:microsoft.com/office/officeart/2005/8/layout/orgChart1"/>
    <dgm:cxn modelId="{5DD5FB12-F036-4BC2-80FA-F22146438801}" type="presParOf" srcId="{EB44DE4A-7877-4880-A456-E296D8662ACF}" destId="{CD76FCEB-0618-423A-953C-CDB143F2F3B2}" srcOrd="4" destOrd="0" presId="urn:microsoft.com/office/officeart/2005/8/layout/orgChart1"/>
    <dgm:cxn modelId="{C9A80A1D-F9A5-49C1-85A8-74ED2E876B02}" type="presParOf" srcId="{EB44DE4A-7877-4880-A456-E296D8662ACF}" destId="{C9A4FC5D-C280-4E04-803B-9FC6D66F3298}" srcOrd="5" destOrd="0" presId="urn:microsoft.com/office/officeart/2005/8/layout/orgChart1"/>
    <dgm:cxn modelId="{6C24F040-3FEA-4951-AC9C-18E26F88178D}" type="presParOf" srcId="{C9A4FC5D-C280-4E04-803B-9FC6D66F3298}" destId="{662C899A-F060-458C-8377-FAEF33EA9278}" srcOrd="0" destOrd="0" presId="urn:microsoft.com/office/officeart/2005/8/layout/orgChart1"/>
    <dgm:cxn modelId="{2F1989D2-29F2-4D20-A392-D92F16ED63FC}" type="presParOf" srcId="{662C899A-F060-458C-8377-FAEF33EA9278}" destId="{9CF6809B-0D85-4515-9ADE-C0A296C1AF1A}" srcOrd="0" destOrd="0" presId="urn:microsoft.com/office/officeart/2005/8/layout/orgChart1"/>
    <dgm:cxn modelId="{EF237484-1333-434F-B01C-8F4E255EBDCB}" type="presParOf" srcId="{662C899A-F060-458C-8377-FAEF33EA9278}" destId="{F8A674FB-AF3D-43F4-A01E-B876AA16710C}" srcOrd="1" destOrd="0" presId="urn:microsoft.com/office/officeart/2005/8/layout/orgChart1"/>
    <dgm:cxn modelId="{D8285A5E-9660-4581-A8DD-5101CDF82BEB}" type="presParOf" srcId="{C9A4FC5D-C280-4E04-803B-9FC6D66F3298}" destId="{04ADE906-52F6-4326-B08D-DDA1FC6966A4}" srcOrd="1" destOrd="0" presId="urn:microsoft.com/office/officeart/2005/8/layout/orgChart1"/>
    <dgm:cxn modelId="{06851B21-58AD-43BE-8E51-C8F083BA0700}" type="presParOf" srcId="{04ADE906-52F6-4326-B08D-DDA1FC6966A4}" destId="{B87C590D-ECF8-4AF3-BFAC-8BB9A6758B81}" srcOrd="0" destOrd="0" presId="urn:microsoft.com/office/officeart/2005/8/layout/orgChart1"/>
    <dgm:cxn modelId="{8ACDDA27-7CCB-4543-8ECC-15BF24DF8C1C}" type="presParOf" srcId="{04ADE906-52F6-4326-B08D-DDA1FC6966A4}" destId="{234B2327-56E9-4AC6-92C9-FD1EB2497384}" srcOrd="1" destOrd="0" presId="urn:microsoft.com/office/officeart/2005/8/layout/orgChart1"/>
    <dgm:cxn modelId="{1D9BCB33-1651-4F33-8C84-2F833BD3D87D}" type="presParOf" srcId="{234B2327-56E9-4AC6-92C9-FD1EB2497384}" destId="{B8A1BB50-8188-4B73-8F9C-60029B258209}" srcOrd="0" destOrd="0" presId="urn:microsoft.com/office/officeart/2005/8/layout/orgChart1"/>
    <dgm:cxn modelId="{3665D6BE-3C0F-412B-BAA9-D6B750B360CE}" type="presParOf" srcId="{B8A1BB50-8188-4B73-8F9C-60029B258209}" destId="{FB0CDBEF-9860-4D81-9B68-47F3B3B43CB6}" srcOrd="0" destOrd="0" presId="urn:microsoft.com/office/officeart/2005/8/layout/orgChart1"/>
    <dgm:cxn modelId="{736B210D-25F2-4FA4-A821-DB528EF81380}" type="presParOf" srcId="{B8A1BB50-8188-4B73-8F9C-60029B258209}" destId="{65E14378-6492-4E39-84A4-23A34160890D}" srcOrd="1" destOrd="0" presId="urn:microsoft.com/office/officeart/2005/8/layout/orgChart1"/>
    <dgm:cxn modelId="{1569EF0E-76A0-44A1-903B-44C10E5E2A08}" type="presParOf" srcId="{234B2327-56E9-4AC6-92C9-FD1EB2497384}" destId="{176A6F76-FCAE-4F8E-B319-F727472BCDDC}" srcOrd="1" destOrd="0" presId="urn:microsoft.com/office/officeart/2005/8/layout/orgChart1"/>
    <dgm:cxn modelId="{93897E0B-A496-43DE-B8D8-96C7EB6C0B82}" type="presParOf" srcId="{234B2327-56E9-4AC6-92C9-FD1EB2497384}" destId="{24F08144-46ED-437E-820D-B48322E06D01}" srcOrd="2" destOrd="0" presId="urn:microsoft.com/office/officeart/2005/8/layout/orgChart1"/>
    <dgm:cxn modelId="{3D7D7AFF-028B-4DF4-9683-A8BFEDCEC77A}" type="presParOf" srcId="{C9A4FC5D-C280-4E04-803B-9FC6D66F3298}" destId="{637CC59D-6648-4386-9B57-2369D5E0C27E}" srcOrd="2" destOrd="0" presId="urn:microsoft.com/office/officeart/2005/8/layout/orgChart1"/>
    <dgm:cxn modelId="{BEA6C9EE-747A-4108-81C1-2414983BD37B}" type="presParOf" srcId="{1D2FE4B7-E2A4-48CD-8C99-7AAC4B5B0421}" destId="{F7042D9C-8303-495B-B36D-1C15B35DD79B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7C590D-ECF8-4AF3-BFAC-8BB9A6758B81}">
      <dsp:nvSpPr>
        <dsp:cNvPr id="0" name=""/>
        <dsp:cNvSpPr/>
      </dsp:nvSpPr>
      <dsp:spPr>
        <a:xfrm>
          <a:off x="6359806" y="2268808"/>
          <a:ext cx="281150" cy="8621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2194"/>
              </a:lnTo>
              <a:lnTo>
                <a:pt x="281150" y="86219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76FCEB-0618-423A-953C-CDB143F2F3B2}">
      <dsp:nvSpPr>
        <dsp:cNvPr id="0" name=""/>
        <dsp:cNvSpPr/>
      </dsp:nvSpPr>
      <dsp:spPr>
        <a:xfrm>
          <a:off x="4841594" y="938030"/>
          <a:ext cx="2267945" cy="3936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805"/>
              </a:lnTo>
              <a:lnTo>
                <a:pt x="2267945" y="196805"/>
              </a:lnTo>
              <a:lnTo>
                <a:pt x="2267945" y="39361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557C7F-4C55-4F73-8409-C9B3F390E203}">
      <dsp:nvSpPr>
        <dsp:cNvPr id="0" name=""/>
        <dsp:cNvSpPr/>
      </dsp:nvSpPr>
      <dsp:spPr>
        <a:xfrm>
          <a:off x="4795874" y="938030"/>
          <a:ext cx="91440" cy="3936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361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B9FD25-FAA3-44BF-A48A-D8E05D148519}">
      <dsp:nvSpPr>
        <dsp:cNvPr id="0" name=""/>
        <dsp:cNvSpPr/>
      </dsp:nvSpPr>
      <dsp:spPr>
        <a:xfrm>
          <a:off x="2573648" y="938030"/>
          <a:ext cx="2267945" cy="393610"/>
        </a:xfrm>
        <a:custGeom>
          <a:avLst/>
          <a:gdLst/>
          <a:ahLst/>
          <a:cxnLst/>
          <a:rect l="0" t="0" r="0" b="0"/>
          <a:pathLst>
            <a:path>
              <a:moveTo>
                <a:pt x="2267945" y="0"/>
              </a:moveTo>
              <a:lnTo>
                <a:pt x="2267945" y="196805"/>
              </a:lnTo>
              <a:lnTo>
                <a:pt x="0" y="196805"/>
              </a:lnTo>
              <a:lnTo>
                <a:pt x="0" y="39361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717018-ADE3-4D14-AF88-B3DD390DECDA}">
      <dsp:nvSpPr>
        <dsp:cNvPr id="0" name=""/>
        <dsp:cNvSpPr/>
      </dsp:nvSpPr>
      <dsp:spPr>
        <a:xfrm>
          <a:off x="3375873" y="862"/>
          <a:ext cx="2931442" cy="937167"/>
        </a:xfrm>
        <a:prstGeom prst="rect">
          <a:avLst/>
        </a:prstGeom>
        <a:solidFill>
          <a:srgbClr val="706F6F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b="1" kern="1200" dirty="0">
              <a:latin typeface="PF BeauSans Pro"/>
              <a:ea typeface="+mn-ea"/>
              <a:cs typeface="+mn-cs"/>
            </a:rPr>
            <a:t>Sebestyén Diána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b="0" kern="1200" dirty="0">
              <a:latin typeface="PF BeauSans Pro"/>
              <a:ea typeface="+mn-ea"/>
              <a:cs typeface="+mn-cs"/>
            </a:rPr>
            <a:t>Értékesítési háttériroda</a:t>
          </a:r>
        </a:p>
      </dsp:txBody>
      <dsp:txXfrm>
        <a:off x="3375873" y="862"/>
        <a:ext cx="2931442" cy="937167"/>
      </dsp:txXfrm>
    </dsp:sp>
    <dsp:sp modelId="{F5958A20-4450-4393-B515-EE73A628FA45}">
      <dsp:nvSpPr>
        <dsp:cNvPr id="0" name=""/>
        <dsp:cNvSpPr/>
      </dsp:nvSpPr>
      <dsp:spPr>
        <a:xfrm>
          <a:off x="1636480" y="1331641"/>
          <a:ext cx="1874335" cy="937167"/>
        </a:xfrm>
        <a:prstGeom prst="rect">
          <a:avLst/>
        </a:prstGeom>
        <a:solidFill>
          <a:srgbClr val="ECAC31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kern="1200" dirty="0">
              <a:solidFill>
                <a:prstClr val="white"/>
              </a:solidFill>
              <a:latin typeface="PF BeauSans Pro"/>
              <a:ea typeface="+mn-ea"/>
              <a:cs typeface="+mn-cs"/>
            </a:rPr>
            <a:t>Számlázási csoport</a:t>
          </a:r>
        </a:p>
      </dsp:txBody>
      <dsp:txXfrm>
        <a:off x="1636480" y="1331641"/>
        <a:ext cx="1874335" cy="937167"/>
      </dsp:txXfrm>
    </dsp:sp>
    <dsp:sp modelId="{F23BEF20-DED0-4C2C-B747-79422E2456A0}">
      <dsp:nvSpPr>
        <dsp:cNvPr id="0" name=""/>
        <dsp:cNvSpPr/>
      </dsp:nvSpPr>
      <dsp:spPr>
        <a:xfrm>
          <a:off x="3904426" y="1331641"/>
          <a:ext cx="1874335" cy="937167"/>
        </a:xfrm>
        <a:prstGeom prst="rect">
          <a:avLst/>
        </a:prstGeom>
        <a:solidFill>
          <a:srgbClr val="ECAC31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kern="1200" dirty="0">
              <a:solidFill>
                <a:prstClr val="white"/>
              </a:solidFill>
              <a:latin typeface="PF BeauSans Pro"/>
              <a:ea typeface="+mn-ea"/>
              <a:cs typeface="+mn-cs"/>
            </a:rPr>
            <a:t>Értékesítés támogatási csoport</a:t>
          </a:r>
        </a:p>
      </dsp:txBody>
      <dsp:txXfrm>
        <a:off x="3904426" y="1331641"/>
        <a:ext cx="1874335" cy="937167"/>
      </dsp:txXfrm>
    </dsp:sp>
    <dsp:sp modelId="{9CF6809B-0D85-4515-9ADE-C0A296C1AF1A}">
      <dsp:nvSpPr>
        <dsp:cNvPr id="0" name=""/>
        <dsp:cNvSpPr/>
      </dsp:nvSpPr>
      <dsp:spPr>
        <a:xfrm>
          <a:off x="6172372" y="1331641"/>
          <a:ext cx="1874335" cy="937167"/>
        </a:xfrm>
        <a:prstGeom prst="rect">
          <a:avLst/>
        </a:prstGeom>
        <a:solidFill>
          <a:srgbClr val="ECAC31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kern="1200" dirty="0">
              <a:solidFill>
                <a:prstClr val="white"/>
              </a:solidFill>
              <a:latin typeface="PF BeauSans Pro"/>
              <a:ea typeface="+mn-ea"/>
              <a:cs typeface="+mn-cs"/>
            </a:rPr>
            <a:t>Egyedi ügyfelek kiszolgálása csoportvezető</a:t>
          </a:r>
        </a:p>
      </dsp:txBody>
      <dsp:txXfrm>
        <a:off x="6172372" y="1331641"/>
        <a:ext cx="1874335" cy="937167"/>
      </dsp:txXfrm>
    </dsp:sp>
    <dsp:sp modelId="{FB0CDBEF-9860-4D81-9B68-47F3B3B43CB6}">
      <dsp:nvSpPr>
        <dsp:cNvPr id="0" name=""/>
        <dsp:cNvSpPr/>
      </dsp:nvSpPr>
      <dsp:spPr>
        <a:xfrm>
          <a:off x="6640956" y="2662419"/>
          <a:ext cx="1874335" cy="9371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kern="1200" dirty="0">
              <a:latin typeface="PF BeauSans Pro" panose="02000500000000020004" pitchFamily="2" charset="0"/>
            </a:rPr>
            <a:t>Követelés és hátralékkezelés csoport</a:t>
          </a:r>
        </a:p>
      </dsp:txBody>
      <dsp:txXfrm>
        <a:off x="6640956" y="2662419"/>
        <a:ext cx="1874335" cy="9371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1105AB-76B4-4BB6-A5F5-D5E4985FCF5D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1880BA-CE2C-419B-A671-0EC3BAEE151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55995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9EDFC-0785-44FD-95A2-42FA91998ED8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16491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D78FEA5-8C1F-28B0-FC9C-C89C247213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1FEF7324-250E-2CE7-7D57-E8FD58EF94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69E724D-08E8-8300-978F-2BC41A58D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E2FC-439A-486E-A94F-873BCBB29FC7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34DE876-44B7-027D-60B4-11FE45808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C73A60B-7027-D544-D0B2-F906E00FD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E8BCB-E7F8-407F-B9EF-1D5A7D103C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63232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6DF77D0-2FFB-43F7-C5B6-37A5A4ECD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140D058-11EC-04FA-F8FF-86B952526E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3CEA94F-E56B-4C27-D94C-EEA869246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E2FC-439A-486E-A94F-873BCBB29FC7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8BAEB4B-9C53-7DEF-38BA-7F0D7C7E1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F233227-D96D-8234-7967-560C3D75B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E8BCB-E7F8-407F-B9EF-1D5A7D103C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1545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F7AA5A89-51C5-2FF8-0FBB-CDF2C5FFBF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6C93AA40-C925-053A-29C0-40BBE217E4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BA35A10-A103-567F-4A78-1FA6E328C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E2FC-439A-486E-A94F-873BCBB29FC7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14AC694-D6F8-BEE4-75C9-25C2FEA6C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EB31779-290A-4F5F-F54F-5D3D704CD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E8BCB-E7F8-407F-B9EF-1D5A7D103C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6843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eneral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ép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"/>
            <a:ext cx="12192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1440000" y="684000"/>
            <a:ext cx="9000000" cy="900000"/>
          </a:xfrm>
        </p:spPr>
        <p:txBody>
          <a:bodyPr anchor="t">
            <a:noAutofit/>
          </a:bodyPr>
          <a:lstStyle>
            <a:lvl1pPr>
              <a:lnSpc>
                <a:spcPts val="2800"/>
              </a:lnSpc>
              <a:defRPr sz="2400" b="1">
                <a:solidFill>
                  <a:srgbClr val="ECAC31"/>
                </a:solidFill>
                <a:latin typeface="PF BeauSans Pro" panose="02000500000000020004" pitchFamily="2" charset="0"/>
              </a:defRPr>
            </a:lvl1pPr>
          </a:lstStyle>
          <a:p>
            <a:r>
              <a:rPr lang="hu-HU" dirty="0" err="1"/>
              <a:t>To</a:t>
            </a:r>
            <a:r>
              <a:rPr lang="hu-HU" dirty="0"/>
              <a:t> il </a:t>
            </a:r>
            <a:r>
              <a:rPr lang="hu-HU" dirty="0" err="1"/>
              <a:t>inum</a:t>
            </a:r>
            <a:r>
              <a:rPr lang="hu-HU" dirty="0"/>
              <a:t> </a:t>
            </a:r>
            <a:r>
              <a:rPr lang="hu-HU" dirty="0" err="1"/>
              <a:t>fugit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volorpore</a:t>
            </a:r>
            <a:r>
              <a:rPr lang="hu-HU" dirty="0"/>
              <a:t>, út </a:t>
            </a:r>
            <a:r>
              <a:rPr lang="hu-HU" dirty="0" err="1"/>
              <a:t>lab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poriore</a:t>
            </a:r>
            <a:r>
              <a:rPr lang="hu-HU" dirty="0"/>
              <a:t> </a:t>
            </a:r>
            <a:r>
              <a:rPr lang="hu-HU" dirty="0" err="1"/>
              <a:t>qatunvent</a:t>
            </a:r>
            <a:br>
              <a:rPr lang="hu-HU" dirty="0"/>
            </a:b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liquam</a:t>
            </a:r>
            <a:r>
              <a:rPr lang="hu-HU" dirty="0"/>
              <a:t> am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moluotatur</a:t>
            </a:r>
            <a:r>
              <a:rPr lang="hu-HU" dirty="0"/>
              <a:t> </a:t>
            </a:r>
            <a:r>
              <a:rPr lang="hu-HU" dirty="0" err="1"/>
              <a:t>simpore</a:t>
            </a:r>
            <a:r>
              <a:rPr lang="hu-HU" dirty="0"/>
              <a:t> </a:t>
            </a:r>
            <a:r>
              <a:rPr lang="hu-HU" dirty="0" err="1"/>
              <a:t>volore</a:t>
            </a:r>
            <a:r>
              <a:rPr lang="hu-HU" dirty="0"/>
              <a:t> </a:t>
            </a:r>
            <a:r>
              <a:rPr lang="hu-HU" dirty="0" err="1"/>
              <a:t>eum</a:t>
            </a:r>
            <a:r>
              <a:rPr lang="hu-HU" dirty="0"/>
              <a:t> fuga. 1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 hasCustomPrompt="1"/>
          </p:nvPr>
        </p:nvSpPr>
        <p:spPr>
          <a:xfrm>
            <a:off x="1440000" y="1656000"/>
            <a:ext cx="9000000" cy="3960000"/>
          </a:xfrm>
        </p:spPr>
        <p:txBody>
          <a:bodyPr>
            <a:noAutofit/>
          </a:bodyPr>
          <a:lstStyle>
            <a:lvl1pPr marL="0" indent="0">
              <a:lnSpc>
                <a:spcPts val="2200"/>
              </a:lnSpc>
              <a:spcBef>
                <a:spcPts val="2200"/>
              </a:spcBef>
              <a:buNone/>
              <a:defRPr sz="1800" baseline="0">
                <a:solidFill>
                  <a:srgbClr val="706F6F"/>
                </a:solidFill>
                <a:latin typeface="PF BeauSans Pro" panose="02000500000000020004" pitchFamily="2" charset="0"/>
              </a:defRPr>
            </a:lvl1pPr>
            <a:lvl2pPr marL="0" indent="0">
              <a:lnSpc>
                <a:spcPts val="2200"/>
              </a:lnSpc>
              <a:spcBef>
                <a:spcPts val="2200"/>
              </a:spcBef>
              <a:buNone/>
              <a:defRPr sz="1600">
                <a:solidFill>
                  <a:srgbClr val="706F6F"/>
                </a:solidFill>
                <a:latin typeface="PF BeauSans Pro" panose="02000500000000020004" pitchFamily="2" charset="0"/>
              </a:defRPr>
            </a:lvl2pPr>
          </a:lstStyle>
          <a:p>
            <a:pPr lvl="0"/>
            <a:r>
              <a:rPr lang="hu-HU" dirty="0" err="1"/>
              <a:t>To</a:t>
            </a:r>
            <a:r>
              <a:rPr lang="hu-HU" dirty="0"/>
              <a:t> il </a:t>
            </a:r>
            <a:r>
              <a:rPr lang="hu-HU" dirty="0" err="1"/>
              <a:t>inum</a:t>
            </a:r>
            <a:r>
              <a:rPr lang="hu-HU" dirty="0"/>
              <a:t> </a:t>
            </a:r>
            <a:r>
              <a:rPr lang="hu-HU" dirty="0" err="1"/>
              <a:t>fugit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volorpore</a:t>
            </a:r>
            <a:r>
              <a:rPr lang="hu-HU" dirty="0"/>
              <a:t>,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lab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poriore</a:t>
            </a:r>
            <a:r>
              <a:rPr lang="hu-HU" dirty="0"/>
              <a:t> </a:t>
            </a:r>
            <a:r>
              <a:rPr lang="hu-HU" dirty="0" err="1"/>
              <a:t>rrovid</a:t>
            </a:r>
            <a:r>
              <a:rPr lang="hu-HU" dirty="0"/>
              <a:t> </a:t>
            </a:r>
            <a:r>
              <a:rPr lang="hu-HU" dirty="0" err="1"/>
              <a:t>quist</a:t>
            </a:r>
            <a:r>
              <a:rPr lang="hu-HU" dirty="0"/>
              <a:t> </a:t>
            </a:r>
            <a:r>
              <a:rPr lang="hu-HU" dirty="0" err="1"/>
              <a:t>ium</a:t>
            </a:r>
            <a:r>
              <a:rPr lang="hu-HU" dirty="0"/>
              <a:t> </a:t>
            </a:r>
            <a:r>
              <a:rPr lang="hu-HU" dirty="0" err="1"/>
              <a:t>autem</a:t>
            </a:r>
            <a:r>
              <a:rPr lang="hu-HU" dirty="0"/>
              <a:t> </a:t>
            </a:r>
            <a:r>
              <a:rPr lang="hu-HU" dirty="0" err="1"/>
              <a:t>quatinvent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liq-uam</a:t>
            </a:r>
            <a:r>
              <a:rPr lang="hu-HU" dirty="0"/>
              <a:t> am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moluptatur</a:t>
            </a:r>
            <a:r>
              <a:rPr lang="hu-HU" dirty="0"/>
              <a:t> </a:t>
            </a:r>
            <a:r>
              <a:rPr lang="hu-HU" dirty="0" err="1"/>
              <a:t>simpore</a:t>
            </a:r>
            <a:r>
              <a:rPr lang="hu-HU" dirty="0"/>
              <a:t> </a:t>
            </a:r>
            <a:r>
              <a:rPr lang="hu-HU" dirty="0" err="1"/>
              <a:t>volore</a:t>
            </a:r>
            <a:r>
              <a:rPr lang="hu-HU" dirty="0"/>
              <a:t> </a:t>
            </a:r>
            <a:r>
              <a:rPr lang="hu-HU" dirty="0" err="1"/>
              <a:t>eum</a:t>
            </a:r>
            <a:r>
              <a:rPr lang="hu-HU" dirty="0"/>
              <a:t> fuga. </a:t>
            </a:r>
            <a:r>
              <a:rPr lang="hu-HU" dirty="0" err="1"/>
              <a:t>Facerum</a:t>
            </a:r>
            <a:r>
              <a:rPr lang="hu-HU" dirty="0"/>
              <a:t> </a:t>
            </a:r>
            <a:r>
              <a:rPr lang="hu-HU" dirty="0" err="1"/>
              <a:t>intemol</a:t>
            </a:r>
            <a:r>
              <a:rPr lang="hu-HU" dirty="0"/>
              <a:t> </a:t>
            </a:r>
            <a:r>
              <a:rPr lang="hu-HU" dirty="0" err="1"/>
              <a:t>uptasped</a:t>
            </a:r>
            <a:r>
              <a:rPr lang="hu-HU" dirty="0"/>
              <a:t> </a:t>
            </a:r>
            <a:r>
              <a:rPr lang="hu-HU" dirty="0" err="1"/>
              <a:t>quias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rent-ias</a:t>
            </a:r>
            <a:r>
              <a:rPr lang="hu-HU" dirty="0"/>
              <a:t> </a:t>
            </a:r>
            <a:r>
              <a:rPr lang="hu-HU" dirty="0" err="1"/>
              <a:t>sinihitaquo</a:t>
            </a:r>
            <a:r>
              <a:rPr lang="hu-HU" dirty="0"/>
              <a:t> </a:t>
            </a:r>
            <a:r>
              <a:rPr lang="hu-HU" dirty="0" err="1"/>
              <a:t>erum</a:t>
            </a:r>
            <a:r>
              <a:rPr lang="hu-HU" dirty="0"/>
              <a:t> fuga. Est, </a:t>
            </a:r>
            <a:r>
              <a:rPr lang="hu-HU" dirty="0" err="1"/>
              <a:t>venditio</a:t>
            </a:r>
            <a:r>
              <a:rPr lang="hu-HU" dirty="0"/>
              <a:t>. </a:t>
            </a:r>
            <a:r>
              <a:rPr lang="hu-HU" dirty="0" err="1"/>
              <a:t>Num</a:t>
            </a:r>
            <a:r>
              <a:rPr lang="hu-HU" dirty="0"/>
              <a:t> </a:t>
            </a:r>
            <a:r>
              <a:rPr lang="hu-HU" dirty="0" err="1"/>
              <a:t>assum</a:t>
            </a:r>
            <a:r>
              <a:rPr lang="hu-HU" dirty="0"/>
              <a:t> fuga. </a:t>
            </a:r>
            <a:r>
              <a:rPr lang="hu-HU" dirty="0" err="1"/>
              <a:t>Otatur</a:t>
            </a:r>
            <a:r>
              <a:rPr lang="hu-HU" dirty="0"/>
              <a:t> sin </a:t>
            </a:r>
            <a:r>
              <a:rPr lang="hu-HU" dirty="0" err="1"/>
              <a:t>exernatem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et </a:t>
            </a:r>
            <a:r>
              <a:rPr lang="hu-HU" dirty="0" err="1"/>
              <a:t>at</a:t>
            </a:r>
            <a:r>
              <a:rPr lang="hu-HU" dirty="0"/>
              <a:t>.</a:t>
            </a:r>
          </a:p>
          <a:p>
            <a:pPr lvl="1"/>
            <a:r>
              <a:rPr lang="hu-HU" dirty="0" err="1"/>
              <a:t>Totas</a:t>
            </a:r>
            <a:r>
              <a:rPr lang="hu-HU" dirty="0"/>
              <a:t> </a:t>
            </a:r>
            <a:r>
              <a:rPr lang="hu-HU" dirty="0" err="1"/>
              <a:t>aris</a:t>
            </a:r>
            <a:r>
              <a:rPr lang="hu-HU" dirty="0"/>
              <a:t> </a:t>
            </a:r>
            <a:r>
              <a:rPr lang="hu-HU" dirty="0" err="1"/>
              <a:t>nonest</a:t>
            </a:r>
            <a:r>
              <a:rPr lang="hu-HU" dirty="0"/>
              <a:t>, sum </a:t>
            </a:r>
            <a:r>
              <a:rPr lang="hu-HU" dirty="0" err="1"/>
              <a:t>adi</a:t>
            </a:r>
            <a:r>
              <a:rPr lang="hu-HU" dirty="0"/>
              <a:t> </a:t>
            </a:r>
            <a:r>
              <a:rPr lang="hu-HU" dirty="0" err="1"/>
              <a:t>dolore</a:t>
            </a:r>
            <a:r>
              <a:rPr lang="hu-HU" dirty="0"/>
              <a:t>, </a:t>
            </a:r>
            <a:r>
              <a:rPr lang="hu-HU" dirty="0" err="1"/>
              <a:t>venti</a:t>
            </a:r>
            <a:r>
              <a:rPr lang="hu-HU" dirty="0"/>
              <a:t> </a:t>
            </a:r>
            <a:r>
              <a:rPr lang="hu-HU" dirty="0" err="1"/>
              <a:t>dolorume</a:t>
            </a:r>
            <a:r>
              <a:rPr lang="hu-HU" dirty="0"/>
              <a:t> re, </a:t>
            </a:r>
            <a:r>
              <a:rPr lang="hu-HU" dirty="0" err="1"/>
              <a:t>acest</a:t>
            </a:r>
            <a:r>
              <a:rPr lang="hu-HU" dirty="0"/>
              <a:t>, </a:t>
            </a:r>
            <a:r>
              <a:rPr lang="hu-HU" dirty="0" err="1"/>
              <a:t>cus</a:t>
            </a:r>
            <a:r>
              <a:rPr lang="hu-HU" dirty="0"/>
              <a:t> </a:t>
            </a:r>
            <a:r>
              <a:rPr lang="hu-HU" dirty="0" err="1"/>
              <a:t>moluptatatia</a:t>
            </a:r>
            <a:r>
              <a:rPr lang="hu-HU" dirty="0"/>
              <a:t> </a:t>
            </a:r>
            <a:r>
              <a:rPr lang="hu-HU" dirty="0" err="1"/>
              <a:t>doluptas</a:t>
            </a:r>
            <a:r>
              <a:rPr lang="hu-HU" dirty="0"/>
              <a:t> et, </a:t>
            </a:r>
            <a:r>
              <a:rPr lang="hu-HU" dirty="0" err="1"/>
              <a:t>odi</a:t>
            </a:r>
            <a:r>
              <a:rPr lang="hu-HU" dirty="0"/>
              <a:t> </a:t>
            </a:r>
            <a:r>
              <a:rPr lang="hu-HU" dirty="0" err="1"/>
              <a:t>quae</a:t>
            </a:r>
            <a:r>
              <a:rPr lang="hu-HU" dirty="0"/>
              <a:t> </a:t>
            </a:r>
            <a:r>
              <a:rPr lang="hu-HU" dirty="0" err="1"/>
              <a:t>sinctiusam</a:t>
            </a:r>
            <a:r>
              <a:rPr lang="hu-HU" dirty="0"/>
              <a:t> </a:t>
            </a:r>
            <a:r>
              <a:rPr lang="hu-HU" dirty="0" err="1"/>
              <a:t>que</a:t>
            </a:r>
            <a:r>
              <a:rPr lang="hu-HU" dirty="0"/>
              <a:t> </a:t>
            </a:r>
            <a:r>
              <a:rPr lang="hu-HU" dirty="0" err="1"/>
              <a:t>disime</a:t>
            </a:r>
            <a:r>
              <a:rPr lang="hu-HU" dirty="0"/>
              <a:t> </a:t>
            </a:r>
            <a:r>
              <a:rPr lang="hu-HU" dirty="0" err="1"/>
              <a:t>volupitiur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mi, </a:t>
            </a:r>
            <a:r>
              <a:rPr lang="hu-HU" dirty="0" err="1"/>
              <a:t>si</a:t>
            </a:r>
            <a:r>
              <a:rPr lang="hu-HU" dirty="0"/>
              <a:t> </a:t>
            </a:r>
            <a:r>
              <a:rPr lang="hu-HU" dirty="0" err="1"/>
              <a:t>seque</a:t>
            </a:r>
            <a:r>
              <a:rPr lang="hu-HU" dirty="0"/>
              <a:t> </a:t>
            </a:r>
            <a:r>
              <a:rPr lang="hu-HU" dirty="0" err="1"/>
              <a:t>mo</a:t>
            </a:r>
            <a:r>
              <a:rPr lang="hu-HU" dirty="0"/>
              <a:t> </a:t>
            </a:r>
            <a:r>
              <a:rPr lang="hu-HU" dirty="0" err="1"/>
              <a:t>vendel</a:t>
            </a:r>
            <a:r>
              <a:rPr lang="hu-HU" dirty="0"/>
              <a:t> </a:t>
            </a:r>
            <a:r>
              <a:rPr lang="hu-HU" dirty="0" err="1"/>
              <a:t>imagnis</a:t>
            </a:r>
            <a:r>
              <a:rPr lang="hu-HU" dirty="0"/>
              <a:t> </a:t>
            </a:r>
            <a:r>
              <a:rPr lang="hu-HU" dirty="0" err="1"/>
              <a:t>enestias</a:t>
            </a:r>
            <a:r>
              <a:rPr lang="hu-HU" dirty="0"/>
              <a:t> </a:t>
            </a:r>
            <a:r>
              <a:rPr lang="hu-HU" dirty="0" err="1"/>
              <a:t>escimint</a:t>
            </a:r>
            <a:r>
              <a:rPr lang="hu-HU" dirty="0"/>
              <a:t> </a:t>
            </a:r>
            <a:r>
              <a:rPr lang="hu-HU" dirty="0" err="1"/>
              <a:t>vollit</a:t>
            </a:r>
            <a:r>
              <a:rPr lang="hu-HU" dirty="0"/>
              <a:t> </a:t>
            </a:r>
            <a:r>
              <a:rPr lang="hu-HU" dirty="0" err="1"/>
              <a:t>ute</a:t>
            </a:r>
            <a:r>
              <a:rPr lang="hu-HU" dirty="0"/>
              <a:t> </a:t>
            </a:r>
            <a:r>
              <a:rPr lang="hu-HU" dirty="0" err="1"/>
              <a:t>maximporibus</a:t>
            </a:r>
            <a:r>
              <a:rPr lang="hu-HU" dirty="0"/>
              <a:t> </a:t>
            </a:r>
            <a:r>
              <a:rPr lang="hu-HU" dirty="0" err="1"/>
              <a:t>evenet</a:t>
            </a:r>
            <a:r>
              <a:rPr lang="hu-HU" dirty="0"/>
              <a:t> </a:t>
            </a:r>
            <a:r>
              <a:rPr lang="hu-HU" dirty="0" err="1"/>
              <a:t>imus</a:t>
            </a:r>
            <a:r>
              <a:rPr lang="hu-HU" dirty="0"/>
              <a:t>,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fugiatior</a:t>
            </a:r>
            <a:r>
              <a:rPr lang="hu-HU" dirty="0"/>
              <a:t> </a:t>
            </a:r>
            <a:r>
              <a:rPr lang="hu-HU" dirty="0" err="1"/>
              <a:t>repedis</a:t>
            </a:r>
            <a:r>
              <a:rPr lang="hu-HU" dirty="0"/>
              <a:t> </a:t>
            </a:r>
            <a:r>
              <a:rPr lang="hu-HU" dirty="0" err="1"/>
              <a:t>cimolorum</a:t>
            </a:r>
            <a:r>
              <a:rPr lang="hu-HU" dirty="0"/>
              <a:t> </a:t>
            </a:r>
            <a:r>
              <a:rPr lang="hu-HU" dirty="0" err="1"/>
              <a:t>ilis</a:t>
            </a:r>
            <a:r>
              <a:rPr lang="hu-HU" dirty="0"/>
              <a:t> </a:t>
            </a:r>
            <a:r>
              <a:rPr lang="hu-HU" dirty="0" err="1"/>
              <a:t>doluptae</a:t>
            </a:r>
            <a:r>
              <a:rPr lang="hu-HU" dirty="0"/>
              <a:t> </a:t>
            </a:r>
            <a:r>
              <a:rPr lang="hu-HU" dirty="0" err="1"/>
              <a:t>que</a:t>
            </a:r>
            <a:r>
              <a:rPr lang="hu-HU" dirty="0"/>
              <a:t> ad </a:t>
            </a:r>
            <a:r>
              <a:rPr lang="hu-HU" dirty="0" err="1"/>
              <a:t>molorep</a:t>
            </a:r>
            <a:r>
              <a:rPr lang="hu-HU" dirty="0"/>
              <a:t> </a:t>
            </a:r>
            <a:r>
              <a:rPr lang="hu-HU" dirty="0" err="1"/>
              <a:t>taturist</a:t>
            </a:r>
            <a:r>
              <a:rPr lang="hu-HU" dirty="0"/>
              <a:t> </a:t>
            </a:r>
            <a:r>
              <a:rPr lang="hu-HU" dirty="0" err="1"/>
              <a:t>aute</a:t>
            </a:r>
            <a:r>
              <a:rPr lang="hu-HU" dirty="0"/>
              <a:t> </a:t>
            </a:r>
            <a:r>
              <a:rPr lang="hu-HU" dirty="0" err="1"/>
              <a:t>vit</a:t>
            </a:r>
            <a:r>
              <a:rPr lang="hu-HU" dirty="0"/>
              <a:t>,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. </a:t>
            </a:r>
            <a:r>
              <a:rPr lang="hu-HU" dirty="0" err="1"/>
              <a:t>Hilibus</a:t>
            </a:r>
            <a:r>
              <a:rPr lang="hu-HU" dirty="0"/>
              <a:t> </a:t>
            </a:r>
            <a:r>
              <a:rPr lang="hu-HU" dirty="0" err="1"/>
              <a:t>eriorecatum</a:t>
            </a:r>
            <a:r>
              <a:rPr lang="hu-HU" dirty="0"/>
              <a:t> </a:t>
            </a:r>
            <a:r>
              <a:rPr lang="hu-HU" dirty="0" err="1"/>
              <a:t>eum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erorisimint</a:t>
            </a:r>
            <a:r>
              <a:rPr lang="hu-HU" dirty="0"/>
              <a:t> </a:t>
            </a:r>
            <a:r>
              <a:rPr lang="hu-HU" dirty="0" err="1"/>
              <a:t>quia</a:t>
            </a:r>
            <a:r>
              <a:rPr lang="hu-HU" dirty="0"/>
              <a:t> </a:t>
            </a:r>
            <a:r>
              <a:rPr lang="hu-HU" dirty="0" err="1"/>
              <a:t>pediti</a:t>
            </a:r>
            <a:r>
              <a:rPr lang="hu-HU" dirty="0"/>
              <a:t> </a:t>
            </a:r>
            <a:r>
              <a:rPr lang="hu-HU" dirty="0" err="1"/>
              <a:t>doloreiciis</a:t>
            </a:r>
            <a:r>
              <a:rPr lang="hu-HU" dirty="0"/>
              <a:t> </a:t>
            </a:r>
            <a:r>
              <a:rPr lang="hu-HU" dirty="0" err="1"/>
              <a:t>pra</a:t>
            </a:r>
            <a:r>
              <a:rPr lang="hu-HU" dirty="0"/>
              <a:t> </a:t>
            </a:r>
            <a:r>
              <a:rPr lang="hu-HU" dirty="0" err="1"/>
              <a:t>dolorum</a:t>
            </a:r>
            <a:r>
              <a:rPr lang="hu-HU" dirty="0"/>
              <a:t> </a:t>
            </a:r>
            <a:r>
              <a:rPr lang="hu-HU" dirty="0" err="1"/>
              <a:t>que</a:t>
            </a:r>
            <a:r>
              <a:rPr lang="hu-HU" dirty="0"/>
              <a:t> </a:t>
            </a:r>
            <a:r>
              <a:rPr lang="hu-HU" dirty="0" err="1"/>
              <a:t>praturibus</a:t>
            </a:r>
            <a:r>
              <a:rPr lang="hu-HU" dirty="0"/>
              <a:t> </a:t>
            </a:r>
            <a:r>
              <a:rPr lang="hu-HU" dirty="0" err="1"/>
              <a:t>doluptius</a:t>
            </a:r>
            <a:r>
              <a:rPr lang="hu-HU" dirty="0"/>
              <a:t> </a:t>
            </a:r>
            <a:r>
              <a:rPr lang="hu-HU" dirty="0" err="1"/>
              <a:t>volum</a:t>
            </a:r>
            <a:r>
              <a:rPr lang="hu-HU" dirty="0"/>
              <a:t> </a:t>
            </a:r>
            <a:r>
              <a:rPr lang="hu-HU" dirty="0" err="1"/>
              <a:t>elecaturio</a:t>
            </a:r>
            <a:r>
              <a:rPr lang="hu-HU" dirty="0"/>
              <a:t>. </a:t>
            </a:r>
            <a:r>
              <a:rPr lang="hu-HU" dirty="0" err="1"/>
              <a:t>At</a:t>
            </a:r>
            <a:r>
              <a:rPr lang="hu-HU" dirty="0"/>
              <a:t> </a:t>
            </a:r>
            <a:r>
              <a:rPr lang="hu-HU" dirty="0" err="1"/>
              <a:t>mo</a:t>
            </a:r>
            <a:r>
              <a:rPr lang="hu-HU" dirty="0"/>
              <a:t> </a:t>
            </a:r>
            <a:r>
              <a:rPr lang="hu-HU" dirty="0" err="1"/>
              <a:t>beruptas</a:t>
            </a:r>
            <a:r>
              <a:rPr lang="hu-HU" dirty="0"/>
              <a:t> </a:t>
            </a:r>
            <a:r>
              <a:rPr lang="hu-HU" dirty="0" err="1"/>
              <a:t>eici</a:t>
            </a:r>
            <a:r>
              <a:rPr lang="hu-HU" dirty="0"/>
              <a:t> </a:t>
            </a:r>
            <a:r>
              <a:rPr lang="hu-HU" dirty="0" err="1"/>
              <a:t>omnis</a:t>
            </a:r>
            <a:r>
              <a:rPr lang="hu-HU" dirty="0"/>
              <a:t> </a:t>
            </a:r>
            <a:r>
              <a:rPr lang="hu-HU" dirty="0" err="1"/>
              <a:t>dolorer</a:t>
            </a:r>
            <a:r>
              <a:rPr lang="hu-HU" dirty="0"/>
              <a:t> </a:t>
            </a:r>
            <a:r>
              <a:rPr lang="hu-HU" dirty="0" err="1"/>
              <a:t>chitatiunt</a:t>
            </a:r>
            <a:r>
              <a:rPr lang="hu-HU" dirty="0"/>
              <a:t> </a:t>
            </a:r>
            <a:r>
              <a:rPr lang="hu-HU" dirty="0" err="1"/>
              <a:t>ommolo</a:t>
            </a:r>
            <a:r>
              <a:rPr lang="hu-HU" dirty="0"/>
              <a:t> </a:t>
            </a:r>
            <a:r>
              <a:rPr lang="hu-HU" dirty="0" err="1"/>
              <a:t>tet</a:t>
            </a:r>
            <a:r>
              <a:rPr lang="hu-HU" dirty="0"/>
              <a:t> </a:t>
            </a:r>
            <a:r>
              <a:rPr lang="hu-HU" dirty="0" err="1"/>
              <a:t>asit</a:t>
            </a:r>
            <a:r>
              <a:rPr lang="hu-HU" dirty="0"/>
              <a:t> </a:t>
            </a:r>
            <a:r>
              <a:rPr lang="hu-HU" dirty="0" err="1"/>
              <a:t>facerch</a:t>
            </a:r>
            <a:r>
              <a:rPr lang="hu-HU" dirty="0"/>
              <a:t> </a:t>
            </a:r>
            <a:r>
              <a:rPr lang="hu-HU" dirty="0" err="1"/>
              <a:t>ictorit</a:t>
            </a:r>
            <a:r>
              <a:rPr lang="hu-HU" dirty="0"/>
              <a:t> </a:t>
            </a:r>
            <a:r>
              <a:rPr lang="hu-HU" dirty="0" err="1"/>
              <a:t>volorume</a:t>
            </a:r>
            <a:r>
              <a:rPr lang="hu-HU" dirty="0"/>
              <a:t> </a:t>
            </a:r>
            <a:r>
              <a:rPr lang="hu-HU" dirty="0" err="1"/>
              <a:t>ea</a:t>
            </a:r>
            <a:r>
              <a:rPr lang="hu-HU" dirty="0"/>
              <a:t> </a:t>
            </a:r>
            <a:r>
              <a:rPr lang="hu-HU" dirty="0" err="1"/>
              <a:t>vernat</a:t>
            </a:r>
            <a:r>
              <a:rPr lang="hu-HU" dirty="0"/>
              <a:t> </a:t>
            </a:r>
            <a:r>
              <a:rPr lang="hu-HU"/>
              <a:t>la vero.</a:t>
            </a:r>
            <a:endParaRPr lang="hu-HU" dirty="0"/>
          </a:p>
          <a:p>
            <a:pPr lvl="1"/>
            <a:r>
              <a:rPr lang="hu-HU" dirty="0" err="1"/>
              <a:t>Uptum</a:t>
            </a:r>
            <a:r>
              <a:rPr lang="hu-HU" dirty="0"/>
              <a:t> </a:t>
            </a:r>
            <a:r>
              <a:rPr lang="hu-HU" dirty="0" err="1"/>
              <a:t>iduciundam</a:t>
            </a:r>
            <a:r>
              <a:rPr lang="hu-HU" dirty="0"/>
              <a:t> </a:t>
            </a:r>
            <a:r>
              <a:rPr lang="hu-HU" dirty="0" err="1"/>
              <a:t>quam</a:t>
            </a:r>
            <a:r>
              <a:rPr lang="hu-HU" dirty="0"/>
              <a:t>, </a:t>
            </a:r>
            <a:r>
              <a:rPr lang="hu-HU" dirty="0" err="1"/>
              <a:t>inumquas</a:t>
            </a:r>
            <a:r>
              <a:rPr lang="hu-HU" dirty="0"/>
              <a:t> </a:t>
            </a:r>
            <a:r>
              <a:rPr lang="hu-HU" dirty="0" err="1"/>
              <a:t>etur</a:t>
            </a:r>
            <a:r>
              <a:rPr lang="hu-HU" dirty="0"/>
              <a:t>, </a:t>
            </a:r>
            <a:r>
              <a:rPr lang="hu-HU" dirty="0" err="1"/>
              <a:t>odipsam</a:t>
            </a:r>
            <a:r>
              <a:rPr lang="hu-HU" dirty="0"/>
              <a:t> </a:t>
            </a:r>
            <a:r>
              <a:rPr lang="hu-HU" dirty="0" err="1"/>
              <a:t>rectentus</a:t>
            </a:r>
            <a:r>
              <a:rPr lang="hu-HU" dirty="0"/>
              <a:t>, </a:t>
            </a:r>
            <a:r>
              <a:rPr lang="hu-HU" dirty="0" err="1"/>
              <a:t>nim</a:t>
            </a:r>
            <a:r>
              <a:rPr lang="hu-HU" dirty="0"/>
              <a:t> </a:t>
            </a:r>
            <a:r>
              <a:rPr lang="hu-HU" dirty="0" err="1"/>
              <a:t>venia</a:t>
            </a:r>
            <a:r>
              <a:rPr lang="hu-HU" dirty="0"/>
              <a:t> </a:t>
            </a:r>
            <a:r>
              <a:rPr lang="hu-HU" dirty="0" err="1"/>
              <a:t>sequis</a:t>
            </a:r>
            <a:r>
              <a:rPr lang="hu-HU" dirty="0"/>
              <a:t> </a:t>
            </a:r>
            <a:r>
              <a:rPr lang="hu-HU" dirty="0" err="1"/>
              <a:t>velestiasi</a:t>
            </a:r>
            <a:r>
              <a:rPr lang="hu-HU" dirty="0"/>
              <a:t> </a:t>
            </a:r>
            <a:r>
              <a:rPr lang="hu-HU" dirty="0" err="1"/>
              <a:t>quam</a:t>
            </a:r>
            <a:r>
              <a:rPr lang="hu-HU" dirty="0"/>
              <a:t>, </a:t>
            </a:r>
            <a:r>
              <a:rPr lang="hu-HU" dirty="0" err="1"/>
              <a:t>corestis</a:t>
            </a:r>
            <a:r>
              <a:rPr lang="hu-HU" dirty="0"/>
              <a:t> </a:t>
            </a:r>
            <a:r>
              <a:rPr lang="hu-HU" dirty="0" err="1"/>
              <a:t>sam</a:t>
            </a:r>
            <a:r>
              <a:rPr lang="hu-HU" dirty="0"/>
              <a:t> </a:t>
            </a:r>
            <a:r>
              <a:rPr lang="hu-HU" dirty="0" err="1"/>
              <a:t>exeri</a:t>
            </a:r>
            <a:r>
              <a:rPr lang="hu-HU" dirty="0"/>
              <a:t> </a:t>
            </a:r>
            <a:r>
              <a:rPr lang="hu-HU" dirty="0" err="1"/>
              <a:t>doluptio</a:t>
            </a:r>
            <a:r>
              <a:rPr lang="hu-HU" dirty="0"/>
              <a:t> </a:t>
            </a:r>
            <a:r>
              <a:rPr lang="hu-HU" dirty="0" err="1"/>
              <a:t>volendis</a:t>
            </a:r>
            <a:r>
              <a:rPr lang="hu-HU" dirty="0"/>
              <a:t> </a:t>
            </a:r>
            <a:r>
              <a:rPr lang="hu-HU" dirty="0" err="1"/>
              <a:t>etur</a:t>
            </a:r>
            <a:r>
              <a:rPr lang="hu-HU" dirty="0"/>
              <a:t> </a:t>
            </a:r>
            <a:r>
              <a:rPr lang="hu-HU" dirty="0" err="1"/>
              <a:t>aditiae</a:t>
            </a:r>
            <a:r>
              <a:rPr lang="hu-HU" dirty="0"/>
              <a:t> </a:t>
            </a:r>
            <a:r>
              <a:rPr lang="hu-HU" dirty="0" err="1"/>
              <a:t>dolupta</a:t>
            </a:r>
            <a:r>
              <a:rPr lang="hu-HU" dirty="0"/>
              <a:t> </a:t>
            </a:r>
            <a:r>
              <a:rPr lang="hu-HU" dirty="0" err="1"/>
              <a:t>velliquam</a:t>
            </a:r>
            <a:r>
              <a:rPr lang="hu-HU" dirty="0"/>
              <a:t>, </a:t>
            </a:r>
            <a:r>
              <a:rPr lang="hu-HU" dirty="0" err="1"/>
              <a:t>apis</a:t>
            </a:r>
            <a:r>
              <a:rPr lang="hu-HU" dirty="0"/>
              <a:t> </a:t>
            </a:r>
            <a:r>
              <a:rPr lang="hu-HU" dirty="0" err="1"/>
              <a:t>ant</a:t>
            </a:r>
            <a:r>
              <a:rPr lang="hu-HU" dirty="0"/>
              <a:t> </a:t>
            </a:r>
            <a:r>
              <a:rPr lang="hu-HU" dirty="0" err="1"/>
              <a:t>enia</a:t>
            </a:r>
            <a:r>
              <a:rPr lang="hu-HU" dirty="0"/>
              <a:t>.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11232000" y="6422572"/>
            <a:ext cx="540000" cy="288000"/>
          </a:xfrm>
        </p:spPr>
        <p:txBody>
          <a:bodyPr anchor="t"/>
          <a:lstStyle>
            <a:lvl1pPr>
              <a:defRPr sz="1250" b="1">
                <a:latin typeface="PF BeauSans Pro" panose="02000500000000020004" pitchFamily="2" charset="0"/>
              </a:defRPr>
            </a:lvl1pPr>
          </a:lstStyle>
          <a:p>
            <a:fld id="{7E9277E2-39C6-4D3A-8B83-643B4C9CEFB4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Szöveg helye 10"/>
          <p:cNvSpPr>
            <a:spLocks noGrp="1"/>
          </p:cNvSpPr>
          <p:nvPr>
            <p:ph type="body" sz="quarter" idx="13" hasCustomPrompt="1"/>
          </p:nvPr>
        </p:nvSpPr>
        <p:spPr>
          <a:xfrm>
            <a:off x="6912000" y="6422572"/>
            <a:ext cx="4320000" cy="288000"/>
          </a:xfrm>
        </p:spPr>
        <p:txBody>
          <a:bodyPr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900" cap="all" baseline="0">
                <a:solidFill>
                  <a:srgbClr val="6D6E6F"/>
                </a:solidFill>
              </a:defRPr>
            </a:lvl1pPr>
          </a:lstStyle>
          <a:p>
            <a:r>
              <a:rPr lang="hu-HU" sz="900" b="0" cap="all" baseline="0" dirty="0" err="1">
                <a:latin typeface="PF BeauSans Pro" panose="02000500000000020004" pitchFamily="2" charset="0"/>
              </a:rPr>
              <a:t>Presentation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title</a:t>
            </a:r>
            <a:br>
              <a:rPr lang="hu-HU" sz="900" b="0" cap="all" baseline="0" dirty="0">
                <a:latin typeface="PF BeauSans Pro" panose="02000500000000020004" pitchFamily="2" charset="0"/>
              </a:rPr>
            </a:br>
            <a:r>
              <a:rPr lang="hu-HU" sz="900" b="0" cap="all" baseline="0" dirty="0" err="1">
                <a:latin typeface="PF BeauSans Pro" panose="02000500000000020004" pitchFamily="2" charset="0"/>
              </a:rPr>
              <a:t>up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to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two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lines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without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the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use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of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hyphens</a:t>
            </a:r>
            <a:endParaRPr lang="hu-HU" sz="900" b="0" cap="all" baseline="0" dirty="0">
              <a:latin typeface="PF BeauSans Pro" panose="02000500000000020004" pitchFamily="2" charset="0"/>
            </a:endParaRPr>
          </a:p>
        </p:txBody>
      </p:sp>
      <p:cxnSp>
        <p:nvCxnSpPr>
          <p:cNvPr id="14" name="Egyenes összekötő 13"/>
          <p:cNvCxnSpPr/>
          <p:nvPr userDrawn="1"/>
        </p:nvCxnSpPr>
        <p:spPr>
          <a:xfrm>
            <a:off x="11338960" y="6264000"/>
            <a:ext cx="288000" cy="0"/>
          </a:xfrm>
          <a:prstGeom prst="line">
            <a:avLst/>
          </a:prstGeom>
          <a:ln w="44450" cap="rnd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/>
          <p:cNvCxnSpPr/>
          <p:nvPr userDrawn="1"/>
        </p:nvCxnSpPr>
        <p:spPr>
          <a:xfrm>
            <a:off x="1548000" y="540000"/>
            <a:ext cx="288000" cy="0"/>
          </a:xfrm>
          <a:prstGeom prst="line">
            <a:avLst/>
          </a:prstGeom>
          <a:ln w="44450" cap="rnd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3464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9E33AA3-8A23-595B-037C-9D2B96404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AA568D2-BA61-D140-6C12-8FBA6147A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9B313D9-BD1C-396F-5846-A2BD09BC4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E2FC-439A-486E-A94F-873BCBB29FC7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4F19705-B5FD-F62D-3F88-027BE7336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E2B3D48-E417-679E-01CD-B514A9275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E8BCB-E7F8-407F-B9EF-1D5A7D103C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2797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D4C4976-2685-61E4-13BA-73534DCE6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7307E81-3F23-FAB8-DEDC-5AD0B33BD0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8846CBB-F8EA-7D37-230B-ADBB52BFC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E2FC-439A-486E-A94F-873BCBB29FC7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8F245E5-15AA-26D3-7401-54BD65A18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8C8C390-D99C-2AB7-3D12-8B08F86D2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E8BCB-E7F8-407F-B9EF-1D5A7D103C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40418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E23AF18-A215-5029-1553-0F115CD68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43BD85C-C639-0A56-5175-B574C998D7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0A0B2561-14D9-87B2-7029-FFAFAAF389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C8BFB0AF-A7B8-C243-3272-1458D092E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E2FC-439A-486E-A94F-873BCBB29FC7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0CE76EED-C007-79D1-0719-54E15F8E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03795A4A-0E3F-07C9-9CF3-FE2EA5095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E8BCB-E7F8-407F-B9EF-1D5A7D103C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88293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44B669F-2D28-65B5-AAD4-127CB73C9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2F107D2-F324-C1BF-D684-3C827D5C0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1209E26-C3F6-D61D-9D5A-C486CAAC99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8D79B4F3-EE68-A3DE-9011-51AF9EF385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FB79A39C-404C-C53E-9581-7FD1E0D99A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3E862F23-44D5-916C-7B0E-6A5E6A162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E2FC-439A-486E-A94F-873BCBB29FC7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EF12C1D7-D382-343D-1334-997F389F9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0E250993-D806-6666-B026-B91C0FE5E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E8BCB-E7F8-407F-B9EF-1D5A7D103C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7654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838C338-2908-E743-2DCC-CDD0E4FC5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A691D96D-3373-07F1-FA5E-EED417CD7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E2FC-439A-486E-A94F-873BCBB29FC7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7758E9D2-6DDD-5BD1-DCCD-653E6106D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A74BEFDE-253D-3AEB-5E63-8F3628E88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E8BCB-E7F8-407F-B9EF-1D5A7D103C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1035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191FA1AA-0665-70B1-6354-DAF995F82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E2FC-439A-486E-A94F-873BCBB29FC7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E7F2ECF0-2164-2C71-FE58-B10D0AFBB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DE3A9B3E-D7BC-279F-70AD-A94442B1B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E8BCB-E7F8-407F-B9EF-1D5A7D103C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52195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E3E251F-5E13-6CB6-0D6F-867EA7480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C71AA64-547F-0B51-BBBA-2E9DFA244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0538CDAB-46D4-262F-FC46-3C3E213055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21B6AC74-95F6-9FB9-4403-843BEAFD7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E2FC-439A-486E-A94F-873BCBB29FC7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B88F6FB-C430-4406-590F-C1C6E611A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965538F7-C7E9-FD23-2F49-D8A7E668F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E8BCB-E7F8-407F-B9EF-1D5A7D103C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9899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94E9712-C875-6542-B381-1DD422EDD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18499FC7-45CD-9676-35F1-24AA56288F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FBA1B47E-D804-C66A-EBEC-50447A33F4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25D0994-4681-F9F8-FEF7-70F41ECEF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8E2FC-439A-486E-A94F-873BCBB29FC7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A49BE20-924F-C5B9-38AA-F8FD3E172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974C405-CE49-0A94-75EE-7CA862E96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E8BCB-E7F8-407F-B9EF-1D5A7D103C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2783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E7181A3D-7C7A-84A9-C86C-8547E254A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DB1ECE8-B619-5D32-F7CB-FE51B4023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5A0EF80-DD07-D3CE-6E12-5BDF9BC304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8E2FC-439A-486E-A94F-873BCBB29FC7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A90AFA8-4F05-2D8D-8753-705F28F8C9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77DBCF0-342D-819E-79FD-2814C4F6A3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E8BCB-E7F8-407F-B9EF-1D5A7D103C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5026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F93226C-6E05-42EF-9C69-2840117CD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Háttériroda</a:t>
            </a:r>
            <a:r>
              <a:rPr lang="en-US" dirty="0"/>
              <a:t>, </a:t>
            </a:r>
            <a:r>
              <a:rPr lang="en-US" dirty="0" err="1"/>
              <a:t>Kereskedelmi</a:t>
            </a:r>
            <a:r>
              <a:rPr lang="en-US" dirty="0"/>
              <a:t> Támogatás, </a:t>
            </a:r>
            <a:r>
              <a:rPr lang="en-US" dirty="0" err="1"/>
              <a:t>Hátralékkezelés</a:t>
            </a:r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2040726-2324-4DAB-89BB-AD87106D4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77E2-39C6-4D3A-8B83-643B4C9CEFB4}" type="slidenum">
              <a:rPr lang="hu-HU" smtClean="0"/>
              <a:pPr/>
              <a:t>1</a:t>
            </a:fld>
            <a:endParaRPr lang="hu-HU"/>
          </a:p>
        </p:txBody>
      </p:sp>
      <p:graphicFrame>
        <p:nvGraphicFramePr>
          <p:cNvPr id="3" name="Tartalom helye 5">
            <a:extLst>
              <a:ext uri="{FF2B5EF4-FFF2-40B4-BE49-F238E27FC236}">
                <a16:creationId xmlns:a16="http://schemas.microsoft.com/office/drawing/2014/main" id="{006F79B4-32D4-4131-4385-A0B6246D45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8218183"/>
              </p:ext>
            </p:extLst>
          </p:nvPr>
        </p:nvGraphicFramePr>
        <p:xfrm>
          <a:off x="1440000" y="2024879"/>
          <a:ext cx="10151773" cy="3600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40969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</Words>
  <Application>Microsoft Office PowerPoint</Application>
  <PresentationFormat>Szélesvásznú</PresentationFormat>
  <Paragraphs>9</Paragraphs>
  <Slides>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PF BeauSans Pro</vt:lpstr>
      <vt:lpstr>Office-téma</vt:lpstr>
      <vt:lpstr>Háttériroda, Kereskedelmi Támogatás, Hátralékkezelés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Göbl Erik</dc:creator>
  <cp:lastModifiedBy>Göbl Erik</cp:lastModifiedBy>
  <cp:revision>2</cp:revision>
  <dcterms:created xsi:type="dcterms:W3CDTF">2022-11-07T15:28:08Z</dcterms:created>
  <dcterms:modified xsi:type="dcterms:W3CDTF">2022-11-07T15:29:39Z</dcterms:modified>
</cp:coreProperties>
</file>