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63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889CEF-67E2-4764-B0FA-AA9CF67AA109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56AA43-26A6-40F3-8456-E7BD76BE1E8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06723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09EDFC-0785-44FD-95A2-42FA91998ED8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74601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40FD90A-85FD-79DA-805F-1BFABFFF9D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FF0E200A-C7D1-8963-AF0D-430F7961C0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6610449-438C-8D48-F665-396FCF6A7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46561-B2FE-408A-BFF5-44B2E7D7D285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7362E916-00F8-7A4B-3E68-E16F7A142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F5B4C7BA-C029-9F9C-6D2A-18A867834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F38BA-88AB-481C-A45E-8074B1DC343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74420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0D36DD8-E087-87AA-5BD5-D069200FB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4E82450B-8124-473C-7BD8-E3FF8E86A3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558EC49D-E3C4-4945-F461-960B4F3D9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46561-B2FE-408A-BFF5-44B2E7D7D285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2D259246-C15A-1DCE-F699-C779A4F10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235815B9-8147-FD36-FBF2-7012D4501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F38BA-88AB-481C-A45E-8074B1DC343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66070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415A48F0-8666-F04D-B0F1-97FA78FB0E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412BDE4E-4FF3-DD93-FD17-5BDDAB90B4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898E9B0D-32F4-AC1D-846C-44F3379B1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46561-B2FE-408A-BFF5-44B2E7D7D285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6908C08-87B9-2CE9-921C-E4D5F3C7E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BDA70CBE-88B4-1E64-3CAF-6198E6A2D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F38BA-88AB-481C-A45E-8074B1DC343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675158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general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ép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"/>
            <a:ext cx="12192000" cy="6858000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>
          <a:xfrm>
            <a:off x="1440000" y="684000"/>
            <a:ext cx="9000000" cy="900000"/>
          </a:xfrm>
        </p:spPr>
        <p:txBody>
          <a:bodyPr anchor="t">
            <a:noAutofit/>
          </a:bodyPr>
          <a:lstStyle>
            <a:lvl1pPr>
              <a:lnSpc>
                <a:spcPts val="2800"/>
              </a:lnSpc>
              <a:defRPr sz="2400" b="1">
                <a:solidFill>
                  <a:srgbClr val="ECAC31"/>
                </a:solidFill>
                <a:latin typeface="PF BeauSans Pro" panose="02000500000000020004" pitchFamily="2" charset="0"/>
              </a:defRPr>
            </a:lvl1pPr>
          </a:lstStyle>
          <a:p>
            <a:r>
              <a:rPr lang="hu-HU" dirty="0" err="1"/>
              <a:t>To</a:t>
            </a:r>
            <a:r>
              <a:rPr lang="hu-HU" dirty="0"/>
              <a:t> il </a:t>
            </a:r>
            <a:r>
              <a:rPr lang="hu-HU" dirty="0" err="1"/>
              <a:t>inum</a:t>
            </a:r>
            <a:r>
              <a:rPr lang="hu-HU" dirty="0"/>
              <a:t> </a:t>
            </a:r>
            <a:r>
              <a:rPr lang="hu-HU" dirty="0" err="1"/>
              <a:t>fugit</a:t>
            </a:r>
            <a:r>
              <a:rPr lang="hu-HU" dirty="0"/>
              <a:t> </a:t>
            </a:r>
            <a:r>
              <a:rPr lang="hu-HU" dirty="0" err="1"/>
              <a:t>aut</a:t>
            </a:r>
            <a:r>
              <a:rPr lang="hu-HU" dirty="0"/>
              <a:t> </a:t>
            </a:r>
            <a:r>
              <a:rPr lang="hu-HU" dirty="0" err="1"/>
              <a:t>volorpore</a:t>
            </a:r>
            <a:r>
              <a:rPr lang="hu-HU" dirty="0"/>
              <a:t>, út </a:t>
            </a:r>
            <a:r>
              <a:rPr lang="hu-HU" dirty="0" err="1"/>
              <a:t>lab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/>
              <a:t>poriore</a:t>
            </a:r>
            <a:r>
              <a:rPr lang="hu-HU" dirty="0"/>
              <a:t> </a:t>
            </a:r>
            <a:r>
              <a:rPr lang="hu-HU" dirty="0" err="1"/>
              <a:t>qatunvent</a:t>
            </a:r>
            <a:br>
              <a:rPr lang="hu-HU" dirty="0"/>
            </a:br>
            <a:r>
              <a:rPr lang="hu-HU" dirty="0" err="1"/>
              <a:t>aut</a:t>
            </a:r>
            <a:r>
              <a:rPr lang="hu-HU" dirty="0"/>
              <a:t> </a:t>
            </a:r>
            <a:r>
              <a:rPr lang="hu-HU" dirty="0" err="1"/>
              <a:t>liquam</a:t>
            </a:r>
            <a:r>
              <a:rPr lang="hu-HU" dirty="0"/>
              <a:t> am </a:t>
            </a:r>
            <a:r>
              <a:rPr lang="hu-HU" dirty="0" err="1"/>
              <a:t>id</a:t>
            </a:r>
            <a:r>
              <a:rPr lang="hu-HU" dirty="0"/>
              <a:t> </a:t>
            </a:r>
            <a:r>
              <a:rPr lang="hu-HU" dirty="0" err="1"/>
              <a:t>moluotatur</a:t>
            </a:r>
            <a:r>
              <a:rPr lang="hu-HU" dirty="0"/>
              <a:t> </a:t>
            </a:r>
            <a:r>
              <a:rPr lang="hu-HU" dirty="0" err="1"/>
              <a:t>simpore</a:t>
            </a:r>
            <a:r>
              <a:rPr lang="hu-HU" dirty="0"/>
              <a:t> </a:t>
            </a:r>
            <a:r>
              <a:rPr lang="hu-HU" dirty="0" err="1"/>
              <a:t>volore</a:t>
            </a:r>
            <a:r>
              <a:rPr lang="hu-HU" dirty="0"/>
              <a:t> </a:t>
            </a:r>
            <a:r>
              <a:rPr lang="hu-HU" dirty="0" err="1"/>
              <a:t>eum</a:t>
            </a:r>
            <a:r>
              <a:rPr lang="hu-HU" dirty="0"/>
              <a:t> fuga. 1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 hasCustomPrompt="1"/>
          </p:nvPr>
        </p:nvSpPr>
        <p:spPr>
          <a:xfrm>
            <a:off x="1440000" y="1656000"/>
            <a:ext cx="9000000" cy="3960000"/>
          </a:xfrm>
        </p:spPr>
        <p:txBody>
          <a:bodyPr>
            <a:noAutofit/>
          </a:bodyPr>
          <a:lstStyle>
            <a:lvl1pPr marL="0" indent="0">
              <a:lnSpc>
                <a:spcPts val="2200"/>
              </a:lnSpc>
              <a:spcBef>
                <a:spcPts val="2200"/>
              </a:spcBef>
              <a:buNone/>
              <a:defRPr sz="1800" baseline="0">
                <a:solidFill>
                  <a:srgbClr val="706F6F"/>
                </a:solidFill>
                <a:latin typeface="PF BeauSans Pro" panose="02000500000000020004" pitchFamily="2" charset="0"/>
              </a:defRPr>
            </a:lvl1pPr>
            <a:lvl2pPr marL="0" indent="0">
              <a:lnSpc>
                <a:spcPts val="2200"/>
              </a:lnSpc>
              <a:spcBef>
                <a:spcPts val="2200"/>
              </a:spcBef>
              <a:buNone/>
              <a:defRPr sz="1600">
                <a:solidFill>
                  <a:srgbClr val="706F6F"/>
                </a:solidFill>
                <a:latin typeface="PF BeauSans Pro" panose="02000500000000020004" pitchFamily="2" charset="0"/>
              </a:defRPr>
            </a:lvl2pPr>
          </a:lstStyle>
          <a:p>
            <a:pPr lvl="0"/>
            <a:r>
              <a:rPr lang="hu-HU" dirty="0" err="1"/>
              <a:t>To</a:t>
            </a:r>
            <a:r>
              <a:rPr lang="hu-HU" dirty="0"/>
              <a:t> il </a:t>
            </a:r>
            <a:r>
              <a:rPr lang="hu-HU" dirty="0" err="1"/>
              <a:t>inum</a:t>
            </a:r>
            <a:r>
              <a:rPr lang="hu-HU" dirty="0"/>
              <a:t> </a:t>
            </a:r>
            <a:r>
              <a:rPr lang="hu-HU" dirty="0" err="1"/>
              <a:t>fugit</a:t>
            </a:r>
            <a:r>
              <a:rPr lang="hu-HU" dirty="0"/>
              <a:t> </a:t>
            </a:r>
            <a:r>
              <a:rPr lang="hu-HU" dirty="0" err="1"/>
              <a:t>aut</a:t>
            </a:r>
            <a:r>
              <a:rPr lang="hu-HU" dirty="0"/>
              <a:t> </a:t>
            </a:r>
            <a:r>
              <a:rPr lang="hu-HU" dirty="0" err="1"/>
              <a:t>volorpore</a:t>
            </a:r>
            <a:r>
              <a:rPr lang="hu-HU" dirty="0"/>
              <a:t>, </a:t>
            </a:r>
            <a:r>
              <a:rPr lang="hu-HU" dirty="0" err="1"/>
              <a:t>ut</a:t>
            </a:r>
            <a:r>
              <a:rPr lang="hu-HU" dirty="0"/>
              <a:t> </a:t>
            </a:r>
            <a:r>
              <a:rPr lang="hu-HU" dirty="0" err="1"/>
              <a:t>lab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/>
              <a:t>poriore</a:t>
            </a:r>
            <a:r>
              <a:rPr lang="hu-HU" dirty="0"/>
              <a:t> </a:t>
            </a:r>
            <a:r>
              <a:rPr lang="hu-HU" dirty="0" err="1"/>
              <a:t>rrovid</a:t>
            </a:r>
            <a:r>
              <a:rPr lang="hu-HU" dirty="0"/>
              <a:t> </a:t>
            </a:r>
            <a:r>
              <a:rPr lang="hu-HU" dirty="0" err="1"/>
              <a:t>quist</a:t>
            </a:r>
            <a:r>
              <a:rPr lang="hu-HU" dirty="0"/>
              <a:t> </a:t>
            </a:r>
            <a:r>
              <a:rPr lang="hu-HU" dirty="0" err="1"/>
              <a:t>ium</a:t>
            </a:r>
            <a:r>
              <a:rPr lang="hu-HU" dirty="0"/>
              <a:t> </a:t>
            </a:r>
            <a:r>
              <a:rPr lang="hu-HU" dirty="0" err="1"/>
              <a:t>autem</a:t>
            </a:r>
            <a:r>
              <a:rPr lang="hu-HU" dirty="0"/>
              <a:t> </a:t>
            </a:r>
            <a:r>
              <a:rPr lang="hu-HU" dirty="0" err="1"/>
              <a:t>quatinvent</a:t>
            </a:r>
            <a:r>
              <a:rPr lang="hu-HU" dirty="0"/>
              <a:t> </a:t>
            </a:r>
            <a:r>
              <a:rPr lang="hu-HU" dirty="0" err="1"/>
              <a:t>aut</a:t>
            </a:r>
            <a:r>
              <a:rPr lang="hu-HU" dirty="0"/>
              <a:t> </a:t>
            </a:r>
            <a:r>
              <a:rPr lang="hu-HU" dirty="0" err="1"/>
              <a:t>liq-uam</a:t>
            </a:r>
            <a:r>
              <a:rPr lang="hu-HU" dirty="0"/>
              <a:t> am </a:t>
            </a:r>
            <a:r>
              <a:rPr lang="hu-HU" dirty="0" err="1"/>
              <a:t>id</a:t>
            </a:r>
            <a:r>
              <a:rPr lang="hu-HU" dirty="0"/>
              <a:t> </a:t>
            </a:r>
            <a:r>
              <a:rPr lang="hu-HU" dirty="0" err="1"/>
              <a:t>moluptatur</a:t>
            </a:r>
            <a:r>
              <a:rPr lang="hu-HU" dirty="0"/>
              <a:t> </a:t>
            </a:r>
            <a:r>
              <a:rPr lang="hu-HU" dirty="0" err="1"/>
              <a:t>simpore</a:t>
            </a:r>
            <a:r>
              <a:rPr lang="hu-HU" dirty="0"/>
              <a:t> </a:t>
            </a:r>
            <a:r>
              <a:rPr lang="hu-HU" dirty="0" err="1"/>
              <a:t>volore</a:t>
            </a:r>
            <a:r>
              <a:rPr lang="hu-HU" dirty="0"/>
              <a:t> </a:t>
            </a:r>
            <a:r>
              <a:rPr lang="hu-HU" dirty="0" err="1"/>
              <a:t>eum</a:t>
            </a:r>
            <a:r>
              <a:rPr lang="hu-HU" dirty="0"/>
              <a:t> fuga. </a:t>
            </a:r>
            <a:r>
              <a:rPr lang="hu-HU" dirty="0" err="1"/>
              <a:t>Facerum</a:t>
            </a:r>
            <a:r>
              <a:rPr lang="hu-HU" dirty="0"/>
              <a:t> </a:t>
            </a:r>
            <a:r>
              <a:rPr lang="hu-HU" dirty="0" err="1"/>
              <a:t>intemol</a:t>
            </a:r>
            <a:r>
              <a:rPr lang="hu-HU" dirty="0"/>
              <a:t> </a:t>
            </a:r>
            <a:r>
              <a:rPr lang="hu-HU" dirty="0" err="1"/>
              <a:t>uptasped</a:t>
            </a:r>
            <a:r>
              <a:rPr lang="hu-HU" dirty="0"/>
              <a:t> </a:t>
            </a:r>
            <a:r>
              <a:rPr lang="hu-HU" dirty="0" err="1"/>
              <a:t>quias</a:t>
            </a:r>
            <a:r>
              <a:rPr lang="hu-HU" dirty="0"/>
              <a:t> </a:t>
            </a:r>
            <a:r>
              <a:rPr lang="hu-HU" dirty="0" err="1"/>
              <a:t>ut</a:t>
            </a:r>
            <a:r>
              <a:rPr lang="hu-HU" dirty="0"/>
              <a:t> </a:t>
            </a:r>
            <a:r>
              <a:rPr lang="hu-HU" dirty="0" err="1"/>
              <a:t>rent-ias</a:t>
            </a:r>
            <a:r>
              <a:rPr lang="hu-HU" dirty="0"/>
              <a:t> </a:t>
            </a:r>
            <a:r>
              <a:rPr lang="hu-HU" dirty="0" err="1"/>
              <a:t>sinihitaquo</a:t>
            </a:r>
            <a:r>
              <a:rPr lang="hu-HU" dirty="0"/>
              <a:t> </a:t>
            </a:r>
            <a:r>
              <a:rPr lang="hu-HU" dirty="0" err="1"/>
              <a:t>erum</a:t>
            </a:r>
            <a:r>
              <a:rPr lang="hu-HU" dirty="0"/>
              <a:t> fuga. Est, </a:t>
            </a:r>
            <a:r>
              <a:rPr lang="hu-HU" dirty="0" err="1"/>
              <a:t>venditio</a:t>
            </a:r>
            <a:r>
              <a:rPr lang="hu-HU" dirty="0"/>
              <a:t>. </a:t>
            </a:r>
            <a:r>
              <a:rPr lang="hu-HU" dirty="0" err="1"/>
              <a:t>Num</a:t>
            </a:r>
            <a:r>
              <a:rPr lang="hu-HU" dirty="0"/>
              <a:t> </a:t>
            </a:r>
            <a:r>
              <a:rPr lang="hu-HU" dirty="0" err="1"/>
              <a:t>assum</a:t>
            </a:r>
            <a:r>
              <a:rPr lang="hu-HU" dirty="0"/>
              <a:t> fuga. </a:t>
            </a:r>
            <a:r>
              <a:rPr lang="hu-HU" dirty="0" err="1"/>
              <a:t>Otatur</a:t>
            </a:r>
            <a:r>
              <a:rPr lang="hu-HU" dirty="0"/>
              <a:t> sin </a:t>
            </a:r>
            <a:r>
              <a:rPr lang="hu-HU" dirty="0" err="1"/>
              <a:t>exernatem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et </a:t>
            </a:r>
            <a:r>
              <a:rPr lang="hu-HU" dirty="0" err="1"/>
              <a:t>at</a:t>
            </a:r>
            <a:r>
              <a:rPr lang="hu-HU" dirty="0"/>
              <a:t>.</a:t>
            </a:r>
          </a:p>
          <a:p>
            <a:pPr lvl="1"/>
            <a:r>
              <a:rPr lang="hu-HU" dirty="0" err="1"/>
              <a:t>Totas</a:t>
            </a:r>
            <a:r>
              <a:rPr lang="hu-HU" dirty="0"/>
              <a:t> </a:t>
            </a:r>
            <a:r>
              <a:rPr lang="hu-HU" dirty="0" err="1"/>
              <a:t>aris</a:t>
            </a:r>
            <a:r>
              <a:rPr lang="hu-HU" dirty="0"/>
              <a:t> </a:t>
            </a:r>
            <a:r>
              <a:rPr lang="hu-HU" dirty="0" err="1"/>
              <a:t>nonest</a:t>
            </a:r>
            <a:r>
              <a:rPr lang="hu-HU" dirty="0"/>
              <a:t>, sum </a:t>
            </a:r>
            <a:r>
              <a:rPr lang="hu-HU" dirty="0" err="1"/>
              <a:t>adi</a:t>
            </a:r>
            <a:r>
              <a:rPr lang="hu-HU" dirty="0"/>
              <a:t> </a:t>
            </a:r>
            <a:r>
              <a:rPr lang="hu-HU" dirty="0" err="1"/>
              <a:t>dolore</a:t>
            </a:r>
            <a:r>
              <a:rPr lang="hu-HU" dirty="0"/>
              <a:t>, </a:t>
            </a:r>
            <a:r>
              <a:rPr lang="hu-HU" dirty="0" err="1"/>
              <a:t>venti</a:t>
            </a:r>
            <a:r>
              <a:rPr lang="hu-HU" dirty="0"/>
              <a:t> </a:t>
            </a:r>
            <a:r>
              <a:rPr lang="hu-HU" dirty="0" err="1"/>
              <a:t>dolorume</a:t>
            </a:r>
            <a:r>
              <a:rPr lang="hu-HU" dirty="0"/>
              <a:t> re, </a:t>
            </a:r>
            <a:r>
              <a:rPr lang="hu-HU" dirty="0" err="1"/>
              <a:t>acest</a:t>
            </a:r>
            <a:r>
              <a:rPr lang="hu-HU" dirty="0"/>
              <a:t>, </a:t>
            </a:r>
            <a:r>
              <a:rPr lang="hu-HU" dirty="0" err="1"/>
              <a:t>cus</a:t>
            </a:r>
            <a:r>
              <a:rPr lang="hu-HU" dirty="0"/>
              <a:t> </a:t>
            </a:r>
            <a:r>
              <a:rPr lang="hu-HU" dirty="0" err="1"/>
              <a:t>moluptatatia</a:t>
            </a:r>
            <a:r>
              <a:rPr lang="hu-HU" dirty="0"/>
              <a:t> </a:t>
            </a:r>
            <a:r>
              <a:rPr lang="hu-HU" dirty="0" err="1"/>
              <a:t>doluptas</a:t>
            </a:r>
            <a:r>
              <a:rPr lang="hu-HU" dirty="0"/>
              <a:t> et, </a:t>
            </a:r>
            <a:r>
              <a:rPr lang="hu-HU" dirty="0" err="1"/>
              <a:t>odi</a:t>
            </a:r>
            <a:r>
              <a:rPr lang="hu-HU" dirty="0"/>
              <a:t> </a:t>
            </a:r>
            <a:r>
              <a:rPr lang="hu-HU" dirty="0" err="1"/>
              <a:t>quae</a:t>
            </a:r>
            <a:r>
              <a:rPr lang="hu-HU" dirty="0"/>
              <a:t> </a:t>
            </a:r>
            <a:r>
              <a:rPr lang="hu-HU" dirty="0" err="1"/>
              <a:t>sinctiusam</a:t>
            </a:r>
            <a:r>
              <a:rPr lang="hu-HU" dirty="0"/>
              <a:t> </a:t>
            </a:r>
            <a:r>
              <a:rPr lang="hu-HU" dirty="0" err="1"/>
              <a:t>que</a:t>
            </a:r>
            <a:r>
              <a:rPr lang="hu-HU" dirty="0"/>
              <a:t> </a:t>
            </a:r>
            <a:r>
              <a:rPr lang="hu-HU" dirty="0" err="1"/>
              <a:t>disime</a:t>
            </a:r>
            <a:r>
              <a:rPr lang="hu-HU" dirty="0"/>
              <a:t> </a:t>
            </a:r>
            <a:r>
              <a:rPr lang="hu-HU" dirty="0" err="1"/>
              <a:t>volupitiur</a:t>
            </a:r>
            <a:r>
              <a:rPr lang="hu-HU" dirty="0"/>
              <a:t> </a:t>
            </a:r>
            <a:r>
              <a:rPr lang="hu-HU" dirty="0" err="1"/>
              <a:t>as</a:t>
            </a:r>
            <a:r>
              <a:rPr lang="hu-HU" dirty="0"/>
              <a:t> mi, </a:t>
            </a:r>
            <a:r>
              <a:rPr lang="hu-HU" dirty="0" err="1"/>
              <a:t>si</a:t>
            </a:r>
            <a:r>
              <a:rPr lang="hu-HU" dirty="0"/>
              <a:t> </a:t>
            </a:r>
            <a:r>
              <a:rPr lang="hu-HU" dirty="0" err="1"/>
              <a:t>seque</a:t>
            </a:r>
            <a:r>
              <a:rPr lang="hu-HU" dirty="0"/>
              <a:t> </a:t>
            </a:r>
            <a:r>
              <a:rPr lang="hu-HU" dirty="0" err="1"/>
              <a:t>mo</a:t>
            </a:r>
            <a:r>
              <a:rPr lang="hu-HU" dirty="0"/>
              <a:t> </a:t>
            </a:r>
            <a:r>
              <a:rPr lang="hu-HU" dirty="0" err="1"/>
              <a:t>vendel</a:t>
            </a:r>
            <a:r>
              <a:rPr lang="hu-HU" dirty="0"/>
              <a:t> </a:t>
            </a:r>
            <a:r>
              <a:rPr lang="hu-HU" dirty="0" err="1"/>
              <a:t>imagnis</a:t>
            </a:r>
            <a:r>
              <a:rPr lang="hu-HU" dirty="0"/>
              <a:t> </a:t>
            </a:r>
            <a:r>
              <a:rPr lang="hu-HU" dirty="0" err="1"/>
              <a:t>enestias</a:t>
            </a:r>
            <a:r>
              <a:rPr lang="hu-HU" dirty="0"/>
              <a:t> </a:t>
            </a:r>
            <a:r>
              <a:rPr lang="hu-HU" dirty="0" err="1"/>
              <a:t>escimint</a:t>
            </a:r>
            <a:r>
              <a:rPr lang="hu-HU" dirty="0"/>
              <a:t> </a:t>
            </a:r>
            <a:r>
              <a:rPr lang="hu-HU" dirty="0" err="1"/>
              <a:t>vollit</a:t>
            </a:r>
            <a:r>
              <a:rPr lang="hu-HU" dirty="0"/>
              <a:t> </a:t>
            </a:r>
            <a:r>
              <a:rPr lang="hu-HU" dirty="0" err="1"/>
              <a:t>ute</a:t>
            </a:r>
            <a:r>
              <a:rPr lang="hu-HU" dirty="0"/>
              <a:t> </a:t>
            </a:r>
            <a:r>
              <a:rPr lang="hu-HU" dirty="0" err="1"/>
              <a:t>maximporibus</a:t>
            </a:r>
            <a:r>
              <a:rPr lang="hu-HU" dirty="0"/>
              <a:t> </a:t>
            </a:r>
            <a:r>
              <a:rPr lang="hu-HU" dirty="0" err="1"/>
              <a:t>evenet</a:t>
            </a:r>
            <a:r>
              <a:rPr lang="hu-HU" dirty="0"/>
              <a:t> </a:t>
            </a:r>
            <a:r>
              <a:rPr lang="hu-HU" dirty="0" err="1"/>
              <a:t>imus</a:t>
            </a:r>
            <a:r>
              <a:rPr lang="hu-HU" dirty="0"/>
              <a:t>, </a:t>
            </a:r>
            <a:r>
              <a:rPr lang="hu-HU" dirty="0" err="1"/>
              <a:t>ut</a:t>
            </a:r>
            <a:r>
              <a:rPr lang="hu-HU" dirty="0"/>
              <a:t> </a:t>
            </a:r>
            <a:r>
              <a:rPr lang="hu-HU" dirty="0" err="1"/>
              <a:t>fugiatior</a:t>
            </a:r>
            <a:r>
              <a:rPr lang="hu-HU" dirty="0"/>
              <a:t> </a:t>
            </a:r>
            <a:r>
              <a:rPr lang="hu-HU" dirty="0" err="1"/>
              <a:t>repedis</a:t>
            </a:r>
            <a:r>
              <a:rPr lang="hu-HU" dirty="0"/>
              <a:t> </a:t>
            </a:r>
            <a:r>
              <a:rPr lang="hu-HU" dirty="0" err="1"/>
              <a:t>cimolorum</a:t>
            </a:r>
            <a:r>
              <a:rPr lang="hu-HU" dirty="0"/>
              <a:t> </a:t>
            </a:r>
            <a:r>
              <a:rPr lang="hu-HU" dirty="0" err="1"/>
              <a:t>ilis</a:t>
            </a:r>
            <a:r>
              <a:rPr lang="hu-HU" dirty="0"/>
              <a:t> </a:t>
            </a:r>
            <a:r>
              <a:rPr lang="hu-HU" dirty="0" err="1"/>
              <a:t>doluptae</a:t>
            </a:r>
            <a:r>
              <a:rPr lang="hu-HU" dirty="0"/>
              <a:t> </a:t>
            </a:r>
            <a:r>
              <a:rPr lang="hu-HU" dirty="0" err="1"/>
              <a:t>que</a:t>
            </a:r>
            <a:r>
              <a:rPr lang="hu-HU" dirty="0"/>
              <a:t> ad </a:t>
            </a:r>
            <a:r>
              <a:rPr lang="hu-HU" dirty="0" err="1"/>
              <a:t>molorep</a:t>
            </a:r>
            <a:r>
              <a:rPr lang="hu-HU" dirty="0"/>
              <a:t> </a:t>
            </a:r>
            <a:r>
              <a:rPr lang="hu-HU" dirty="0" err="1"/>
              <a:t>taturist</a:t>
            </a:r>
            <a:r>
              <a:rPr lang="hu-HU" dirty="0"/>
              <a:t> </a:t>
            </a:r>
            <a:r>
              <a:rPr lang="hu-HU" dirty="0" err="1"/>
              <a:t>aute</a:t>
            </a:r>
            <a:r>
              <a:rPr lang="hu-HU" dirty="0"/>
              <a:t> </a:t>
            </a:r>
            <a:r>
              <a:rPr lang="hu-HU" dirty="0" err="1"/>
              <a:t>vit</a:t>
            </a:r>
            <a:r>
              <a:rPr lang="hu-HU" dirty="0"/>
              <a:t>, </a:t>
            </a:r>
            <a:r>
              <a:rPr lang="hu-HU" dirty="0" err="1"/>
              <a:t>ut</a:t>
            </a:r>
            <a:r>
              <a:rPr lang="hu-HU" dirty="0"/>
              <a:t> </a:t>
            </a:r>
            <a:r>
              <a:rPr lang="hu-HU" dirty="0" err="1"/>
              <a:t>at</a:t>
            </a:r>
            <a:r>
              <a:rPr lang="hu-HU" dirty="0"/>
              <a:t>. </a:t>
            </a:r>
            <a:r>
              <a:rPr lang="hu-HU" dirty="0" err="1"/>
              <a:t>Hilibus</a:t>
            </a:r>
            <a:r>
              <a:rPr lang="hu-HU" dirty="0"/>
              <a:t> </a:t>
            </a:r>
            <a:r>
              <a:rPr lang="hu-HU" dirty="0" err="1"/>
              <a:t>eriorecatum</a:t>
            </a:r>
            <a:r>
              <a:rPr lang="hu-HU" dirty="0"/>
              <a:t> </a:t>
            </a:r>
            <a:r>
              <a:rPr lang="hu-HU" dirty="0" err="1"/>
              <a:t>eum</a:t>
            </a:r>
            <a:r>
              <a:rPr lang="hu-HU" dirty="0"/>
              <a:t> </a:t>
            </a:r>
            <a:r>
              <a:rPr lang="hu-HU" dirty="0" err="1"/>
              <a:t>aut</a:t>
            </a:r>
            <a:r>
              <a:rPr lang="hu-HU" dirty="0"/>
              <a:t> </a:t>
            </a:r>
            <a:r>
              <a:rPr lang="hu-HU" dirty="0" err="1"/>
              <a:t>erorisimint</a:t>
            </a:r>
            <a:r>
              <a:rPr lang="hu-HU" dirty="0"/>
              <a:t> </a:t>
            </a:r>
            <a:r>
              <a:rPr lang="hu-HU" dirty="0" err="1"/>
              <a:t>quia</a:t>
            </a:r>
            <a:r>
              <a:rPr lang="hu-HU" dirty="0"/>
              <a:t> </a:t>
            </a:r>
            <a:r>
              <a:rPr lang="hu-HU" dirty="0" err="1"/>
              <a:t>pediti</a:t>
            </a:r>
            <a:r>
              <a:rPr lang="hu-HU" dirty="0"/>
              <a:t> </a:t>
            </a:r>
            <a:r>
              <a:rPr lang="hu-HU" dirty="0" err="1"/>
              <a:t>doloreiciis</a:t>
            </a:r>
            <a:r>
              <a:rPr lang="hu-HU" dirty="0"/>
              <a:t> </a:t>
            </a:r>
            <a:r>
              <a:rPr lang="hu-HU" dirty="0" err="1"/>
              <a:t>pra</a:t>
            </a:r>
            <a:r>
              <a:rPr lang="hu-HU" dirty="0"/>
              <a:t> </a:t>
            </a:r>
            <a:r>
              <a:rPr lang="hu-HU" dirty="0" err="1"/>
              <a:t>dolorum</a:t>
            </a:r>
            <a:r>
              <a:rPr lang="hu-HU" dirty="0"/>
              <a:t> </a:t>
            </a:r>
            <a:r>
              <a:rPr lang="hu-HU" dirty="0" err="1"/>
              <a:t>que</a:t>
            </a:r>
            <a:r>
              <a:rPr lang="hu-HU" dirty="0"/>
              <a:t> </a:t>
            </a:r>
            <a:r>
              <a:rPr lang="hu-HU" dirty="0" err="1"/>
              <a:t>praturibus</a:t>
            </a:r>
            <a:r>
              <a:rPr lang="hu-HU" dirty="0"/>
              <a:t> </a:t>
            </a:r>
            <a:r>
              <a:rPr lang="hu-HU" dirty="0" err="1"/>
              <a:t>doluptius</a:t>
            </a:r>
            <a:r>
              <a:rPr lang="hu-HU" dirty="0"/>
              <a:t> </a:t>
            </a:r>
            <a:r>
              <a:rPr lang="hu-HU" dirty="0" err="1"/>
              <a:t>volum</a:t>
            </a:r>
            <a:r>
              <a:rPr lang="hu-HU" dirty="0"/>
              <a:t> </a:t>
            </a:r>
            <a:r>
              <a:rPr lang="hu-HU" dirty="0" err="1"/>
              <a:t>elecaturio</a:t>
            </a:r>
            <a:r>
              <a:rPr lang="hu-HU" dirty="0"/>
              <a:t>. </a:t>
            </a:r>
            <a:r>
              <a:rPr lang="hu-HU" dirty="0" err="1"/>
              <a:t>At</a:t>
            </a:r>
            <a:r>
              <a:rPr lang="hu-HU" dirty="0"/>
              <a:t> </a:t>
            </a:r>
            <a:r>
              <a:rPr lang="hu-HU" dirty="0" err="1"/>
              <a:t>mo</a:t>
            </a:r>
            <a:r>
              <a:rPr lang="hu-HU" dirty="0"/>
              <a:t> </a:t>
            </a:r>
            <a:r>
              <a:rPr lang="hu-HU" dirty="0" err="1"/>
              <a:t>beruptas</a:t>
            </a:r>
            <a:r>
              <a:rPr lang="hu-HU" dirty="0"/>
              <a:t> </a:t>
            </a:r>
            <a:r>
              <a:rPr lang="hu-HU" dirty="0" err="1"/>
              <a:t>eici</a:t>
            </a:r>
            <a:r>
              <a:rPr lang="hu-HU" dirty="0"/>
              <a:t> </a:t>
            </a:r>
            <a:r>
              <a:rPr lang="hu-HU" dirty="0" err="1"/>
              <a:t>omnis</a:t>
            </a:r>
            <a:r>
              <a:rPr lang="hu-HU" dirty="0"/>
              <a:t> </a:t>
            </a:r>
            <a:r>
              <a:rPr lang="hu-HU" dirty="0" err="1"/>
              <a:t>dolorer</a:t>
            </a:r>
            <a:r>
              <a:rPr lang="hu-HU" dirty="0"/>
              <a:t> </a:t>
            </a:r>
            <a:r>
              <a:rPr lang="hu-HU" dirty="0" err="1"/>
              <a:t>chitatiunt</a:t>
            </a:r>
            <a:r>
              <a:rPr lang="hu-HU" dirty="0"/>
              <a:t> </a:t>
            </a:r>
            <a:r>
              <a:rPr lang="hu-HU" dirty="0" err="1"/>
              <a:t>ommolo</a:t>
            </a:r>
            <a:r>
              <a:rPr lang="hu-HU" dirty="0"/>
              <a:t> </a:t>
            </a:r>
            <a:r>
              <a:rPr lang="hu-HU" dirty="0" err="1"/>
              <a:t>tet</a:t>
            </a:r>
            <a:r>
              <a:rPr lang="hu-HU" dirty="0"/>
              <a:t> </a:t>
            </a:r>
            <a:r>
              <a:rPr lang="hu-HU" dirty="0" err="1"/>
              <a:t>asit</a:t>
            </a:r>
            <a:r>
              <a:rPr lang="hu-HU" dirty="0"/>
              <a:t> </a:t>
            </a:r>
            <a:r>
              <a:rPr lang="hu-HU" dirty="0" err="1"/>
              <a:t>facerch</a:t>
            </a:r>
            <a:r>
              <a:rPr lang="hu-HU" dirty="0"/>
              <a:t> </a:t>
            </a:r>
            <a:r>
              <a:rPr lang="hu-HU" dirty="0" err="1"/>
              <a:t>ictorit</a:t>
            </a:r>
            <a:r>
              <a:rPr lang="hu-HU" dirty="0"/>
              <a:t> </a:t>
            </a:r>
            <a:r>
              <a:rPr lang="hu-HU" dirty="0" err="1"/>
              <a:t>volorume</a:t>
            </a:r>
            <a:r>
              <a:rPr lang="hu-HU" dirty="0"/>
              <a:t> </a:t>
            </a:r>
            <a:r>
              <a:rPr lang="hu-HU" dirty="0" err="1"/>
              <a:t>ea</a:t>
            </a:r>
            <a:r>
              <a:rPr lang="hu-HU" dirty="0"/>
              <a:t> </a:t>
            </a:r>
            <a:r>
              <a:rPr lang="hu-HU" dirty="0" err="1"/>
              <a:t>vernat</a:t>
            </a:r>
            <a:r>
              <a:rPr lang="hu-HU" dirty="0"/>
              <a:t> </a:t>
            </a:r>
            <a:r>
              <a:rPr lang="hu-HU"/>
              <a:t>la vero.</a:t>
            </a:r>
            <a:endParaRPr lang="hu-HU" dirty="0"/>
          </a:p>
          <a:p>
            <a:pPr lvl="1"/>
            <a:r>
              <a:rPr lang="hu-HU" dirty="0" err="1"/>
              <a:t>Uptum</a:t>
            </a:r>
            <a:r>
              <a:rPr lang="hu-HU" dirty="0"/>
              <a:t> </a:t>
            </a:r>
            <a:r>
              <a:rPr lang="hu-HU" dirty="0" err="1"/>
              <a:t>iduciundam</a:t>
            </a:r>
            <a:r>
              <a:rPr lang="hu-HU" dirty="0"/>
              <a:t> </a:t>
            </a:r>
            <a:r>
              <a:rPr lang="hu-HU" dirty="0" err="1"/>
              <a:t>quam</a:t>
            </a:r>
            <a:r>
              <a:rPr lang="hu-HU" dirty="0"/>
              <a:t>, </a:t>
            </a:r>
            <a:r>
              <a:rPr lang="hu-HU" dirty="0" err="1"/>
              <a:t>inumquas</a:t>
            </a:r>
            <a:r>
              <a:rPr lang="hu-HU" dirty="0"/>
              <a:t> </a:t>
            </a:r>
            <a:r>
              <a:rPr lang="hu-HU" dirty="0" err="1"/>
              <a:t>etur</a:t>
            </a:r>
            <a:r>
              <a:rPr lang="hu-HU" dirty="0"/>
              <a:t>, </a:t>
            </a:r>
            <a:r>
              <a:rPr lang="hu-HU" dirty="0" err="1"/>
              <a:t>odipsam</a:t>
            </a:r>
            <a:r>
              <a:rPr lang="hu-HU" dirty="0"/>
              <a:t> </a:t>
            </a:r>
            <a:r>
              <a:rPr lang="hu-HU" dirty="0" err="1"/>
              <a:t>rectentus</a:t>
            </a:r>
            <a:r>
              <a:rPr lang="hu-HU" dirty="0"/>
              <a:t>, </a:t>
            </a:r>
            <a:r>
              <a:rPr lang="hu-HU" dirty="0" err="1"/>
              <a:t>nim</a:t>
            </a:r>
            <a:r>
              <a:rPr lang="hu-HU" dirty="0"/>
              <a:t> </a:t>
            </a:r>
            <a:r>
              <a:rPr lang="hu-HU" dirty="0" err="1"/>
              <a:t>venia</a:t>
            </a:r>
            <a:r>
              <a:rPr lang="hu-HU" dirty="0"/>
              <a:t> </a:t>
            </a:r>
            <a:r>
              <a:rPr lang="hu-HU" dirty="0" err="1"/>
              <a:t>sequis</a:t>
            </a:r>
            <a:r>
              <a:rPr lang="hu-HU" dirty="0"/>
              <a:t> </a:t>
            </a:r>
            <a:r>
              <a:rPr lang="hu-HU" dirty="0" err="1"/>
              <a:t>velestiasi</a:t>
            </a:r>
            <a:r>
              <a:rPr lang="hu-HU" dirty="0"/>
              <a:t> </a:t>
            </a:r>
            <a:r>
              <a:rPr lang="hu-HU" dirty="0" err="1"/>
              <a:t>quam</a:t>
            </a:r>
            <a:r>
              <a:rPr lang="hu-HU" dirty="0"/>
              <a:t>, </a:t>
            </a:r>
            <a:r>
              <a:rPr lang="hu-HU" dirty="0" err="1"/>
              <a:t>corestis</a:t>
            </a:r>
            <a:r>
              <a:rPr lang="hu-HU" dirty="0"/>
              <a:t> </a:t>
            </a:r>
            <a:r>
              <a:rPr lang="hu-HU" dirty="0" err="1"/>
              <a:t>sam</a:t>
            </a:r>
            <a:r>
              <a:rPr lang="hu-HU" dirty="0"/>
              <a:t> </a:t>
            </a:r>
            <a:r>
              <a:rPr lang="hu-HU" dirty="0" err="1"/>
              <a:t>exeri</a:t>
            </a:r>
            <a:r>
              <a:rPr lang="hu-HU" dirty="0"/>
              <a:t> </a:t>
            </a:r>
            <a:r>
              <a:rPr lang="hu-HU" dirty="0" err="1"/>
              <a:t>doluptio</a:t>
            </a:r>
            <a:r>
              <a:rPr lang="hu-HU" dirty="0"/>
              <a:t> </a:t>
            </a:r>
            <a:r>
              <a:rPr lang="hu-HU" dirty="0" err="1"/>
              <a:t>volendis</a:t>
            </a:r>
            <a:r>
              <a:rPr lang="hu-HU" dirty="0"/>
              <a:t> </a:t>
            </a:r>
            <a:r>
              <a:rPr lang="hu-HU" dirty="0" err="1"/>
              <a:t>etur</a:t>
            </a:r>
            <a:r>
              <a:rPr lang="hu-HU" dirty="0"/>
              <a:t> </a:t>
            </a:r>
            <a:r>
              <a:rPr lang="hu-HU" dirty="0" err="1"/>
              <a:t>aditiae</a:t>
            </a:r>
            <a:r>
              <a:rPr lang="hu-HU" dirty="0"/>
              <a:t> </a:t>
            </a:r>
            <a:r>
              <a:rPr lang="hu-HU" dirty="0" err="1"/>
              <a:t>dolupta</a:t>
            </a:r>
            <a:r>
              <a:rPr lang="hu-HU" dirty="0"/>
              <a:t> </a:t>
            </a:r>
            <a:r>
              <a:rPr lang="hu-HU" dirty="0" err="1"/>
              <a:t>velliquam</a:t>
            </a:r>
            <a:r>
              <a:rPr lang="hu-HU" dirty="0"/>
              <a:t>, </a:t>
            </a:r>
            <a:r>
              <a:rPr lang="hu-HU" dirty="0" err="1"/>
              <a:t>apis</a:t>
            </a:r>
            <a:r>
              <a:rPr lang="hu-HU" dirty="0"/>
              <a:t> </a:t>
            </a:r>
            <a:r>
              <a:rPr lang="hu-HU" dirty="0" err="1"/>
              <a:t>ant</a:t>
            </a:r>
            <a:r>
              <a:rPr lang="hu-HU" dirty="0"/>
              <a:t> </a:t>
            </a:r>
            <a:r>
              <a:rPr lang="hu-HU" dirty="0" err="1"/>
              <a:t>enia</a:t>
            </a:r>
            <a:r>
              <a:rPr lang="hu-HU" dirty="0"/>
              <a:t>.</a:t>
            </a: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11232000" y="6422572"/>
            <a:ext cx="540000" cy="288000"/>
          </a:xfrm>
        </p:spPr>
        <p:txBody>
          <a:bodyPr anchor="t"/>
          <a:lstStyle>
            <a:lvl1pPr>
              <a:defRPr sz="1250" b="1">
                <a:latin typeface="PF BeauSans Pro" panose="02000500000000020004" pitchFamily="2" charset="0"/>
              </a:defRPr>
            </a:lvl1pPr>
          </a:lstStyle>
          <a:p>
            <a:fld id="{7E9277E2-39C6-4D3A-8B83-643B4C9CEFB4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1" name="Szöveg helye 10"/>
          <p:cNvSpPr>
            <a:spLocks noGrp="1"/>
          </p:cNvSpPr>
          <p:nvPr>
            <p:ph type="body" sz="quarter" idx="13" hasCustomPrompt="1"/>
          </p:nvPr>
        </p:nvSpPr>
        <p:spPr>
          <a:xfrm>
            <a:off x="6912000" y="6422572"/>
            <a:ext cx="4320000" cy="288000"/>
          </a:xfrm>
        </p:spPr>
        <p:txBody>
          <a:bodyPr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900" cap="all" baseline="0">
                <a:solidFill>
                  <a:srgbClr val="6D6E6F"/>
                </a:solidFill>
              </a:defRPr>
            </a:lvl1pPr>
          </a:lstStyle>
          <a:p>
            <a:r>
              <a:rPr lang="hu-HU" sz="900" b="0" cap="all" baseline="0" dirty="0" err="1">
                <a:latin typeface="PF BeauSans Pro" panose="02000500000000020004" pitchFamily="2" charset="0"/>
              </a:rPr>
              <a:t>Presentation</a:t>
            </a:r>
            <a:r>
              <a:rPr lang="hu-HU" sz="900" b="0" cap="all" baseline="0" dirty="0">
                <a:latin typeface="PF BeauSans Pro" panose="02000500000000020004" pitchFamily="2" charset="0"/>
              </a:rPr>
              <a:t> </a:t>
            </a:r>
            <a:r>
              <a:rPr lang="hu-HU" sz="900" b="0" cap="all" baseline="0" dirty="0" err="1">
                <a:latin typeface="PF BeauSans Pro" panose="02000500000000020004" pitchFamily="2" charset="0"/>
              </a:rPr>
              <a:t>title</a:t>
            </a:r>
            <a:br>
              <a:rPr lang="hu-HU" sz="900" b="0" cap="all" baseline="0" dirty="0">
                <a:latin typeface="PF BeauSans Pro" panose="02000500000000020004" pitchFamily="2" charset="0"/>
              </a:rPr>
            </a:br>
            <a:r>
              <a:rPr lang="hu-HU" sz="900" b="0" cap="all" baseline="0" dirty="0" err="1">
                <a:latin typeface="PF BeauSans Pro" panose="02000500000000020004" pitchFamily="2" charset="0"/>
              </a:rPr>
              <a:t>up</a:t>
            </a:r>
            <a:r>
              <a:rPr lang="hu-HU" sz="900" b="0" cap="all" baseline="0" dirty="0">
                <a:latin typeface="PF BeauSans Pro" panose="02000500000000020004" pitchFamily="2" charset="0"/>
              </a:rPr>
              <a:t> </a:t>
            </a:r>
            <a:r>
              <a:rPr lang="hu-HU" sz="900" b="0" cap="all" baseline="0" dirty="0" err="1">
                <a:latin typeface="PF BeauSans Pro" panose="02000500000000020004" pitchFamily="2" charset="0"/>
              </a:rPr>
              <a:t>to</a:t>
            </a:r>
            <a:r>
              <a:rPr lang="hu-HU" sz="900" b="0" cap="all" baseline="0" dirty="0">
                <a:latin typeface="PF BeauSans Pro" panose="02000500000000020004" pitchFamily="2" charset="0"/>
              </a:rPr>
              <a:t> </a:t>
            </a:r>
            <a:r>
              <a:rPr lang="hu-HU" sz="900" b="0" cap="all" baseline="0" dirty="0" err="1">
                <a:latin typeface="PF BeauSans Pro" panose="02000500000000020004" pitchFamily="2" charset="0"/>
              </a:rPr>
              <a:t>two</a:t>
            </a:r>
            <a:r>
              <a:rPr lang="hu-HU" sz="900" b="0" cap="all" baseline="0" dirty="0">
                <a:latin typeface="PF BeauSans Pro" panose="02000500000000020004" pitchFamily="2" charset="0"/>
              </a:rPr>
              <a:t> </a:t>
            </a:r>
            <a:r>
              <a:rPr lang="hu-HU" sz="900" b="0" cap="all" baseline="0" dirty="0" err="1">
                <a:latin typeface="PF BeauSans Pro" panose="02000500000000020004" pitchFamily="2" charset="0"/>
              </a:rPr>
              <a:t>lines</a:t>
            </a:r>
            <a:r>
              <a:rPr lang="hu-HU" sz="900" b="0" cap="all" baseline="0" dirty="0">
                <a:latin typeface="PF BeauSans Pro" panose="02000500000000020004" pitchFamily="2" charset="0"/>
              </a:rPr>
              <a:t> </a:t>
            </a:r>
            <a:r>
              <a:rPr lang="hu-HU" sz="900" b="0" cap="all" baseline="0" dirty="0" err="1">
                <a:latin typeface="PF BeauSans Pro" panose="02000500000000020004" pitchFamily="2" charset="0"/>
              </a:rPr>
              <a:t>without</a:t>
            </a:r>
            <a:r>
              <a:rPr lang="hu-HU" sz="900" b="0" cap="all" baseline="0" dirty="0">
                <a:latin typeface="PF BeauSans Pro" panose="02000500000000020004" pitchFamily="2" charset="0"/>
              </a:rPr>
              <a:t> </a:t>
            </a:r>
            <a:r>
              <a:rPr lang="hu-HU" sz="900" b="0" cap="all" baseline="0" dirty="0" err="1">
                <a:latin typeface="PF BeauSans Pro" panose="02000500000000020004" pitchFamily="2" charset="0"/>
              </a:rPr>
              <a:t>the</a:t>
            </a:r>
            <a:r>
              <a:rPr lang="hu-HU" sz="900" b="0" cap="all" baseline="0" dirty="0">
                <a:latin typeface="PF BeauSans Pro" panose="02000500000000020004" pitchFamily="2" charset="0"/>
              </a:rPr>
              <a:t> </a:t>
            </a:r>
            <a:r>
              <a:rPr lang="hu-HU" sz="900" b="0" cap="all" baseline="0" dirty="0" err="1">
                <a:latin typeface="PF BeauSans Pro" panose="02000500000000020004" pitchFamily="2" charset="0"/>
              </a:rPr>
              <a:t>use</a:t>
            </a:r>
            <a:r>
              <a:rPr lang="hu-HU" sz="900" b="0" cap="all" baseline="0" dirty="0">
                <a:latin typeface="PF BeauSans Pro" panose="02000500000000020004" pitchFamily="2" charset="0"/>
              </a:rPr>
              <a:t> of </a:t>
            </a:r>
            <a:r>
              <a:rPr lang="hu-HU" sz="900" b="0" cap="all" baseline="0" dirty="0" err="1">
                <a:latin typeface="PF BeauSans Pro" panose="02000500000000020004" pitchFamily="2" charset="0"/>
              </a:rPr>
              <a:t>hyphens</a:t>
            </a:r>
            <a:endParaRPr lang="hu-HU" sz="900" b="0" cap="all" baseline="0" dirty="0">
              <a:latin typeface="PF BeauSans Pro" panose="02000500000000020004" pitchFamily="2" charset="0"/>
            </a:endParaRPr>
          </a:p>
        </p:txBody>
      </p:sp>
      <p:cxnSp>
        <p:nvCxnSpPr>
          <p:cNvPr id="14" name="Egyenes összekötő 13"/>
          <p:cNvCxnSpPr/>
          <p:nvPr userDrawn="1"/>
        </p:nvCxnSpPr>
        <p:spPr>
          <a:xfrm>
            <a:off x="11338960" y="6264000"/>
            <a:ext cx="288000" cy="0"/>
          </a:xfrm>
          <a:prstGeom prst="line">
            <a:avLst/>
          </a:prstGeom>
          <a:ln w="44450" cap="rnd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gyenes összekötő 14"/>
          <p:cNvCxnSpPr/>
          <p:nvPr userDrawn="1"/>
        </p:nvCxnSpPr>
        <p:spPr>
          <a:xfrm>
            <a:off x="1548000" y="540000"/>
            <a:ext cx="288000" cy="0"/>
          </a:xfrm>
          <a:prstGeom prst="line">
            <a:avLst/>
          </a:prstGeom>
          <a:ln w="44450" cap="rnd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9039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1146A82-2924-E18D-3EEA-05403C25A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0C8BE02-2781-FFA2-4175-CBFFAB39F0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7EA0C9B-5F6E-B1B3-BC9F-F799F1C5F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46561-B2FE-408A-BFF5-44B2E7D7D285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4DB82036-5F3E-519C-CBC6-FE6B351D8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EB3D5441-4BEE-668C-9037-13359AE97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F38BA-88AB-481C-A45E-8074B1DC343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28151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3396933-D421-0B3C-14C2-B98534679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64D66A4D-0D24-C053-CEE0-9CE162F1B4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CB156382-51F4-CF16-2810-12964DCA8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46561-B2FE-408A-BFF5-44B2E7D7D285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CF520797-DE2E-B37C-21CB-20CECE15A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2FADF243-D124-3601-C301-900F146CB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F38BA-88AB-481C-A45E-8074B1DC343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33843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4CC6502-E01B-45D0-89DB-1879156CA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276D733-14F4-0D12-1846-AF2BEBC873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C78E2D78-E951-EC17-C530-DD9BDAB177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8C1D6E4F-D6C4-E410-D846-80729E2A5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46561-B2FE-408A-BFF5-44B2E7D7D285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23B98455-6BED-E9A7-C33E-07DC254D3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F5B8EBEF-8B93-98B4-5C95-D7C90A1A4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F38BA-88AB-481C-A45E-8074B1DC343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22440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22C68F2-278B-BAD6-0C2C-5D170A7ED7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956FF654-F0E3-5191-FBFC-4B7625EA06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DFB795A2-B824-6BF5-4543-6117EDA2BF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4FD8DDCF-903C-D934-3C44-3921C678E8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B88E07F7-6B8E-EB9B-1B76-9F76FBE5D3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6D04B2C2-4BA8-754C-8D73-1658A16A9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46561-B2FE-408A-BFF5-44B2E7D7D285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D4212462-A213-9E71-23EB-7A8FD5E98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C86E9361-1A6C-D824-BE56-65FDA7C5D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F38BA-88AB-481C-A45E-8074B1DC343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56065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E0812DD-6BB9-D053-9531-72E1B009E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5B03B191-A92D-965C-1D54-D7042C564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46561-B2FE-408A-BFF5-44B2E7D7D285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C0DD7A37-426F-F165-FACE-F01F66E05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6E1C0D20-390D-F2F0-6D25-71C196FC5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F38BA-88AB-481C-A45E-8074B1DC343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86221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52818E99-0DA0-E0C5-2154-EE27C3E92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46561-B2FE-408A-BFF5-44B2E7D7D285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0F87BFE6-77AB-1FE3-DE71-AA2528CC7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535BFB73-D1BC-7A9C-291C-C56A603FD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F38BA-88AB-481C-A45E-8074B1DC343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51773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9B9DE4C-E31F-053A-CFA8-1F83759898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127EF70-0F14-AE6E-9CFE-B1F2D78E1D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F4345816-6A6A-F0D0-AADB-215D676F70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1B985454-D36F-BA82-AFEE-84838A98F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46561-B2FE-408A-BFF5-44B2E7D7D285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6E80DD72-4B08-143A-66D6-8E7DDE095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5F7E9198-F75D-DB55-1479-CA0F07700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F38BA-88AB-481C-A45E-8074B1DC343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90203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6CB0917-7F13-7012-BDF4-43BDE5B57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BC52AFA6-23DC-FFD2-BAAF-09A5F7FDCC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16F23773-FE86-0A0E-D310-9E7DC1F9D6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DD1110F0-1304-07CE-3E95-143E676474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46561-B2FE-408A-BFF5-44B2E7D7D285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54973B64-5D0D-0903-0481-A6A91EE5B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A0898349-2C4A-B1A8-9C0D-46584A069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F38BA-88AB-481C-A45E-8074B1DC343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3506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6D5EAE78-3E89-3B57-6DCF-8421121E9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02C56294-8F2D-0E6C-0156-676C148E79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91F1945-1788-B3B8-DFEB-5A779307C2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446561-B2FE-408A-BFF5-44B2E7D7D285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9CDDEC22-84F8-92BF-3846-DAE7A01EA3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C38DFD0-5448-1A6F-1B21-97523FB312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F38BA-88AB-481C-A45E-8074B1DC343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28750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F93226C-6E05-42EF-9C69-2840117CD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KKV– és Közigazgatási Szegmensmenedzsment, Energia Értékesítési Osztály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02040726-2324-4DAB-89BB-AD87106D4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277E2-39C6-4D3A-8B83-643B4C9CEFB4}" type="slidenum">
              <a:rPr lang="hu-HU" smtClean="0"/>
              <a:pPr/>
              <a:t>1</a:t>
            </a:fld>
            <a:endParaRPr lang="hu-HU"/>
          </a:p>
        </p:txBody>
      </p: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BBC3A81D-4A13-4B41-49C5-16EBDE82E3E1}"/>
              </a:ext>
            </a:extLst>
          </p:cNvPr>
          <p:cNvCxnSpPr>
            <a:cxnSpLocks/>
          </p:cNvCxnSpPr>
          <p:nvPr/>
        </p:nvCxnSpPr>
        <p:spPr>
          <a:xfrm flipH="1" flipV="1">
            <a:off x="7567675" y="3326848"/>
            <a:ext cx="2389127" cy="30371"/>
          </a:xfrm>
          <a:prstGeom prst="line">
            <a:avLst/>
          </a:prstGeom>
          <a:ln w="19050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Egyenes összekötő 8">
            <a:extLst>
              <a:ext uri="{FF2B5EF4-FFF2-40B4-BE49-F238E27FC236}">
                <a16:creationId xmlns:a16="http://schemas.microsoft.com/office/drawing/2014/main" id="{D6F04F93-AA11-A7FF-F29B-98AFFD6EA6A4}"/>
              </a:ext>
            </a:extLst>
          </p:cNvPr>
          <p:cNvCxnSpPr>
            <a:cxnSpLocks/>
          </p:cNvCxnSpPr>
          <p:nvPr/>
        </p:nvCxnSpPr>
        <p:spPr>
          <a:xfrm>
            <a:off x="10078321" y="4299512"/>
            <a:ext cx="0" cy="88523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Egyenes összekötő 9">
            <a:extLst>
              <a:ext uri="{FF2B5EF4-FFF2-40B4-BE49-F238E27FC236}">
                <a16:creationId xmlns:a16="http://schemas.microsoft.com/office/drawing/2014/main" id="{B5988E7F-F910-D5CB-19D5-4292190AED92}"/>
              </a:ext>
            </a:extLst>
          </p:cNvPr>
          <p:cNvCxnSpPr>
            <a:cxnSpLocks/>
          </p:cNvCxnSpPr>
          <p:nvPr/>
        </p:nvCxnSpPr>
        <p:spPr>
          <a:xfrm>
            <a:off x="9956800" y="3348383"/>
            <a:ext cx="0" cy="462564"/>
          </a:xfrm>
          <a:prstGeom prst="line">
            <a:avLst/>
          </a:prstGeom>
          <a:ln w="19050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gyenes összekötő 10">
            <a:extLst>
              <a:ext uri="{FF2B5EF4-FFF2-40B4-BE49-F238E27FC236}">
                <a16:creationId xmlns:a16="http://schemas.microsoft.com/office/drawing/2014/main" id="{49DC769E-9346-BEF2-5246-CB68D248E641}"/>
              </a:ext>
            </a:extLst>
          </p:cNvPr>
          <p:cNvCxnSpPr>
            <a:cxnSpLocks/>
            <a:endCxn id="29" idx="0"/>
          </p:cNvCxnSpPr>
          <p:nvPr/>
        </p:nvCxnSpPr>
        <p:spPr>
          <a:xfrm>
            <a:off x="7969374" y="4267755"/>
            <a:ext cx="0" cy="121832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711E2337-1628-33C2-32EF-7C0361FD109B}"/>
              </a:ext>
            </a:extLst>
          </p:cNvPr>
          <p:cNvCxnSpPr>
            <a:cxnSpLocks/>
            <a:endCxn id="28" idx="0"/>
          </p:cNvCxnSpPr>
          <p:nvPr/>
        </p:nvCxnSpPr>
        <p:spPr>
          <a:xfrm flipH="1">
            <a:off x="7080202" y="4267755"/>
            <a:ext cx="7692" cy="118784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Egyenes összekötő 12">
            <a:extLst>
              <a:ext uri="{FF2B5EF4-FFF2-40B4-BE49-F238E27FC236}">
                <a16:creationId xmlns:a16="http://schemas.microsoft.com/office/drawing/2014/main" id="{63E16837-CF10-5C41-E7A4-497D70B367CB}"/>
              </a:ext>
            </a:extLst>
          </p:cNvPr>
          <p:cNvCxnSpPr>
            <a:cxnSpLocks/>
          </p:cNvCxnSpPr>
          <p:nvPr/>
        </p:nvCxnSpPr>
        <p:spPr>
          <a:xfrm>
            <a:off x="3519453" y="2261704"/>
            <a:ext cx="0" cy="794693"/>
          </a:xfrm>
          <a:prstGeom prst="line">
            <a:avLst/>
          </a:prstGeom>
          <a:ln w="19050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gyenes összekötő 13">
            <a:extLst>
              <a:ext uri="{FF2B5EF4-FFF2-40B4-BE49-F238E27FC236}">
                <a16:creationId xmlns:a16="http://schemas.microsoft.com/office/drawing/2014/main" id="{8F49DDA5-378F-A1ED-EB49-14A84AE97CBA}"/>
              </a:ext>
            </a:extLst>
          </p:cNvPr>
          <p:cNvCxnSpPr>
            <a:cxnSpLocks/>
          </p:cNvCxnSpPr>
          <p:nvPr/>
        </p:nvCxnSpPr>
        <p:spPr>
          <a:xfrm flipH="1" flipV="1">
            <a:off x="2115515" y="2261704"/>
            <a:ext cx="2977874" cy="8055"/>
          </a:xfrm>
          <a:prstGeom prst="line">
            <a:avLst/>
          </a:prstGeom>
          <a:ln w="19050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gyenes összekötő 14">
            <a:extLst>
              <a:ext uri="{FF2B5EF4-FFF2-40B4-BE49-F238E27FC236}">
                <a16:creationId xmlns:a16="http://schemas.microsoft.com/office/drawing/2014/main" id="{C9D2AD60-3FBD-8D5D-6813-15B128E267F3}"/>
              </a:ext>
            </a:extLst>
          </p:cNvPr>
          <p:cNvCxnSpPr>
            <a:cxnSpLocks/>
          </p:cNvCxnSpPr>
          <p:nvPr/>
        </p:nvCxnSpPr>
        <p:spPr>
          <a:xfrm flipH="1">
            <a:off x="7220883" y="2261704"/>
            <a:ext cx="1647639" cy="0"/>
          </a:xfrm>
          <a:prstGeom prst="line">
            <a:avLst/>
          </a:prstGeom>
          <a:ln w="19050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zövegdoboz 15">
            <a:hlinkClick r:id="" action="ppaction://noaction"/>
            <a:extLst>
              <a:ext uri="{FF2B5EF4-FFF2-40B4-BE49-F238E27FC236}">
                <a16:creationId xmlns:a16="http://schemas.microsoft.com/office/drawing/2014/main" id="{AE1CE851-4EC8-04D6-DE06-BC9B865474D8}"/>
              </a:ext>
            </a:extLst>
          </p:cNvPr>
          <p:cNvSpPr txBox="1"/>
          <p:nvPr/>
        </p:nvSpPr>
        <p:spPr>
          <a:xfrm>
            <a:off x="1323515" y="3835485"/>
            <a:ext cx="1584000" cy="588566"/>
          </a:xfrm>
          <a:prstGeom prst="rect">
            <a:avLst/>
          </a:prstGeom>
          <a:solidFill>
            <a:srgbClr val="ECAC31"/>
          </a:solidFill>
          <a:ln w="12700">
            <a:noFill/>
          </a:ln>
          <a:scene3d>
            <a:camera prst="orthographicFront"/>
            <a:lightRig rig="threePt" dir="t"/>
          </a:scene3d>
          <a:sp3d>
            <a:bevelT w="0" h="0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hu-HU" sz="1067" b="1" dirty="0">
                <a:solidFill>
                  <a:schemeClr val="bg1"/>
                </a:solidFill>
              </a:rPr>
              <a:t>Somogyi Bence</a:t>
            </a:r>
          </a:p>
          <a:p>
            <a:pPr algn="ctr"/>
            <a:r>
              <a:rPr lang="hu-HU" sz="1067" dirty="0">
                <a:solidFill>
                  <a:schemeClr val="bg1"/>
                </a:solidFill>
              </a:rPr>
              <a:t>KKV TÉT </a:t>
            </a:r>
          </a:p>
        </p:txBody>
      </p:sp>
      <p:sp>
        <p:nvSpPr>
          <p:cNvPr id="17" name="Szövegdoboz 16">
            <a:hlinkClick r:id="" action="ppaction://noaction"/>
            <a:extLst>
              <a:ext uri="{FF2B5EF4-FFF2-40B4-BE49-F238E27FC236}">
                <a16:creationId xmlns:a16="http://schemas.microsoft.com/office/drawing/2014/main" id="{68F3FC18-BBDA-F2A2-1F4A-7675CFBCB886}"/>
              </a:ext>
            </a:extLst>
          </p:cNvPr>
          <p:cNvSpPr txBox="1"/>
          <p:nvPr/>
        </p:nvSpPr>
        <p:spPr>
          <a:xfrm>
            <a:off x="5093389" y="1850837"/>
            <a:ext cx="2162831" cy="723683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>
            <a:noFill/>
          </a:ln>
          <a:scene3d>
            <a:camera prst="orthographicFront"/>
            <a:lightRig rig="threePt" dir="t"/>
          </a:scene3d>
          <a:sp3d>
            <a:bevelT w="0" h="0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hu-HU" sz="1200" b="1" dirty="0">
                <a:solidFill>
                  <a:schemeClr val="bg1"/>
                </a:solidFill>
              </a:rPr>
              <a:t>Szakál Gábor</a:t>
            </a:r>
          </a:p>
          <a:p>
            <a:pPr algn="ctr"/>
            <a:r>
              <a:rPr lang="hu-HU" sz="1067" dirty="0">
                <a:solidFill>
                  <a:schemeClr val="bg1"/>
                </a:solidFill>
              </a:rPr>
              <a:t>KKV/KCC termék és szegmensmenedzsment Szakterület vezető</a:t>
            </a:r>
          </a:p>
        </p:txBody>
      </p:sp>
      <p:sp>
        <p:nvSpPr>
          <p:cNvPr id="18" name="Szövegdoboz 17">
            <a:hlinkClick r:id="" action="ppaction://noaction"/>
            <a:extLst>
              <a:ext uri="{FF2B5EF4-FFF2-40B4-BE49-F238E27FC236}">
                <a16:creationId xmlns:a16="http://schemas.microsoft.com/office/drawing/2014/main" id="{05EDC591-2F1F-B26D-916C-F7B57307C2A8}"/>
              </a:ext>
            </a:extLst>
          </p:cNvPr>
          <p:cNvSpPr txBox="1"/>
          <p:nvPr/>
        </p:nvSpPr>
        <p:spPr>
          <a:xfrm>
            <a:off x="1323515" y="3064451"/>
            <a:ext cx="1584000" cy="737659"/>
          </a:xfrm>
          <a:prstGeom prst="rect">
            <a:avLst/>
          </a:prstGeom>
          <a:solidFill>
            <a:srgbClr val="ECAC31"/>
          </a:solidFill>
          <a:ln w="12700">
            <a:noFill/>
          </a:ln>
          <a:scene3d>
            <a:camera prst="orthographicFront"/>
            <a:lightRig rig="threePt" dir="t"/>
          </a:scene3d>
          <a:sp3d>
            <a:bevelT w="0" h="0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hu-HU" sz="1067" b="1" dirty="0">
              <a:solidFill>
                <a:schemeClr val="bg1"/>
              </a:solidFill>
            </a:endParaRPr>
          </a:p>
          <a:p>
            <a:pPr algn="ctr"/>
            <a:r>
              <a:rPr lang="hu-HU" sz="1067" b="1" dirty="0">
                <a:solidFill>
                  <a:schemeClr val="bg1"/>
                </a:solidFill>
              </a:rPr>
              <a:t>Minyóczki Ágnes</a:t>
            </a:r>
          </a:p>
          <a:p>
            <a:pPr algn="ctr"/>
            <a:r>
              <a:rPr lang="hu-HU" sz="1067" dirty="0">
                <a:solidFill>
                  <a:schemeClr val="bg1"/>
                </a:solidFill>
              </a:rPr>
              <a:t>KKV Szegmensmenedzsment szakértő </a:t>
            </a:r>
            <a:endParaRPr lang="hu-HU" sz="1067" b="1" dirty="0">
              <a:solidFill>
                <a:schemeClr val="bg1"/>
              </a:solidFill>
            </a:endParaRPr>
          </a:p>
          <a:p>
            <a:pPr algn="ctr"/>
            <a:endParaRPr lang="hu-HU" sz="1067" b="1" dirty="0">
              <a:solidFill>
                <a:schemeClr val="bg1"/>
              </a:solidFill>
            </a:endParaRPr>
          </a:p>
        </p:txBody>
      </p:sp>
      <p:sp>
        <p:nvSpPr>
          <p:cNvPr id="19" name="Szövegdoboz 18">
            <a:hlinkClick r:id="" action="ppaction://noaction"/>
            <a:extLst>
              <a:ext uri="{FF2B5EF4-FFF2-40B4-BE49-F238E27FC236}">
                <a16:creationId xmlns:a16="http://schemas.microsoft.com/office/drawing/2014/main" id="{C93498E0-AACD-8FE8-2FE4-F50CD2E6B59F}"/>
              </a:ext>
            </a:extLst>
          </p:cNvPr>
          <p:cNvSpPr txBox="1"/>
          <p:nvPr/>
        </p:nvSpPr>
        <p:spPr>
          <a:xfrm>
            <a:off x="2957093" y="3075212"/>
            <a:ext cx="1676111" cy="723685"/>
          </a:xfrm>
          <a:prstGeom prst="rect">
            <a:avLst/>
          </a:prstGeom>
          <a:solidFill>
            <a:srgbClr val="ECAC31"/>
          </a:solidFill>
          <a:ln w="12700">
            <a:noFill/>
          </a:ln>
          <a:effectLst/>
          <a:scene3d>
            <a:camera prst="orthographicFront"/>
            <a:lightRig rig="threePt" dir="t"/>
          </a:scene3d>
          <a:sp3d>
            <a:bevelT w="0" h="0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hu-HU" sz="1067" b="1" dirty="0">
                <a:solidFill>
                  <a:schemeClr val="bg1"/>
                </a:solidFill>
              </a:rPr>
              <a:t>Hatta Zsuzsanna</a:t>
            </a:r>
          </a:p>
          <a:p>
            <a:pPr algn="ctr"/>
            <a:r>
              <a:rPr lang="hu-HU" sz="1067" dirty="0">
                <a:solidFill>
                  <a:schemeClr val="bg1"/>
                </a:solidFill>
              </a:rPr>
              <a:t>KCC Szegmensmenedzsment szakértő</a:t>
            </a:r>
          </a:p>
        </p:txBody>
      </p:sp>
      <p:sp>
        <p:nvSpPr>
          <p:cNvPr id="20" name="Szövegdoboz 19">
            <a:hlinkClick r:id="" action="ppaction://noaction"/>
            <a:extLst>
              <a:ext uri="{FF2B5EF4-FFF2-40B4-BE49-F238E27FC236}">
                <a16:creationId xmlns:a16="http://schemas.microsoft.com/office/drawing/2014/main" id="{3FEB01B3-6B64-A707-2884-E75E46B05D5C}"/>
              </a:ext>
            </a:extLst>
          </p:cNvPr>
          <p:cNvSpPr txBox="1"/>
          <p:nvPr/>
        </p:nvSpPr>
        <p:spPr>
          <a:xfrm>
            <a:off x="1323515" y="4457425"/>
            <a:ext cx="1584000" cy="671166"/>
          </a:xfrm>
          <a:prstGeom prst="rect">
            <a:avLst/>
          </a:prstGeom>
          <a:solidFill>
            <a:srgbClr val="ECAC31"/>
          </a:solidFill>
          <a:ln w="12700">
            <a:noFill/>
          </a:ln>
          <a:scene3d>
            <a:camera prst="orthographicFront"/>
            <a:lightRig rig="threePt" dir="t"/>
          </a:scene3d>
          <a:sp3d>
            <a:bevelT w="0" h="0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hu-HU" sz="1067" b="1" dirty="0">
                <a:solidFill>
                  <a:schemeClr val="bg1"/>
                </a:solidFill>
              </a:rPr>
              <a:t>Toldi Roland</a:t>
            </a:r>
          </a:p>
          <a:p>
            <a:pPr algn="ctr"/>
            <a:r>
              <a:rPr lang="hu-HU" sz="1067" dirty="0">
                <a:solidFill>
                  <a:schemeClr val="bg1"/>
                </a:solidFill>
              </a:rPr>
              <a:t>SAP/CRM szakértő</a:t>
            </a:r>
          </a:p>
        </p:txBody>
      </p:sp>
      <p:cxnSp>
        <p:nvCxnSpPr>
          <p:cNvPr id="21" name="Egyenes összekötő 20">
            <a:extLst>
              <a:ext uri="{FF2B5EF4-FFF2-40B4-BE49-F238E27FC236}">
                <a16:creationId xmlns:a16="http://schemas.microsoft.com/office/drawing/2014/main" id="{7223A50D-2F1E-32E2-552B-CB256316E149}"/>
              </a:ext>
            </a:extLst>
          </p:cNvPr>
          <p:cNvCxnSpPr>
            <a:cxnSpLocks/>
            <a:endCxn id="18" idx="0"/>
          </p:cNvCxnSpPr>
          <p:nvPr/>
        </p:nvCxnSpPr>
        <p:spPr>
          <a:xfrm>
            <a:off x="2115515" y="2253650"/>
            <a:ext cx="0" cy="810801"/>
          </a:xfrm>
          <a:prstGeom prst="line">
            <a:avLst/>
          </a:prstGeom>
          <a:ln w="19050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Szövegdoboz 21">
            <a:hlinkClick r:id="" action="ppaction://noaction"/>
            <a:extLst>
              <a:ext uri="{FF2B5EF4-FFF2-40B4-BE49-F238E27FC236}">
                <a16:creationId xmlns:a16="http://schemas.microsoft.com/office/drawing/2014/main" id="{A9CB414D-A818-90E9-AE74-5C4852D575D8}"/>
              </a:ext>
            </a:extLst>
          </p:cNvPr>
          <p:cNvSpPr txBox="1"/>
          <p:nvPr/>
        </p:nvSpPr>
        <p:spPr>
          <a:xfrm>
            <a:off x="4693016" y="3074205"/>
            <a:ext cx="1584000" cy="723685"/>
          </a:xfrm>
          <a:prstGeom prst="rect">
            <a:avLst/>
          </a:prstGeom>
          <a:solidFill>
            <a:srgbClr val="ECAC31"/>
          </a:solidFill>
          <a:ln w="12700">
            <a:noFill/>
          </a:ln>
          <a:scene3d>
            <a:camera prst="orthographicFront"/>
            <a:lightRig rig="threePt" dir="t"/>
          </a:scene3d>
          <a:sp3d>
            <a:bevelT w="0" h="0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hu-HU" sz="1067" b="1" dirty="0">
                <a:solidFill>
                  <a:schemeClr val="bg1"/>
                </a:solidFill>
              </a:rPr>
              <a:t>Göbl Erik</a:t>
            </a:r>
          </a:p>
          <a:p>
            <a:pPr algn="ctr"/>
            <a:r>
              <a:rPr lang="hu-HU" sz="1067" dirty="0">
                <a:solidFill>
                  <a:schemeClr val="bg1"/>
                </a:solidFill>
              </a:rPr>
              <a:t>KKV Markommunikációs szakértő</a:t>
            </a:r>
          </a:p>
        </p:txBody>
      </p:sp>
      <p:cxnSp>
        <p:nvCxnSpPr>
          <p:cNvPr id="23" name="Egyenes összekötő 22">
            <a:extLst>
              <a:ext uri="{FF2B5EF4-FFF2-40B4-BE49-F238E27FC236}">
                <a16:creationId xmlns:a16="http://schemas.microsoft.com/office/drawing/2014/main" id="{204F2483-6A67-7357-5562-C7A493D26C8C}"/>
              </a:ext>
            </a:extLst>
          </p:cNvPr>
          <p:cNvCxnSpPr>
            <a:cxnSpLocks/>
          </p:cNvCxnSpPr>
          <p:nvPr/>
        </p:nvCxnSpPr>
        <p:spPr>
          <a:xfrm>
            <a:off x="8868521" y="2261705"/>
            <a:ext cx="0" cy="794692"/>
          </a:xfrm>
          <a:prstGeom prst="line">
            <a:avLst/>
          </a:prstGeom>
          <a:ln w="19050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Szövegdoboz 23">
            <a:hlinkClick r:id="" action="ppaction://noaction"/>
            <a:extLst>
              <a:ext uri="{FF2B5EF4-FFF2-40B4-BE49-F238E27FC236}">
                <a16:creationId xmlns:a16="http://schemas.microsoft.com/office/drawing/2014/main" id="{6DFD2321-1AAD-F4FA-5520-7825CC9815CB}"/>
              </a:ext>
            </a:extLst>
          </p:cNvPr>
          <p:cNvSpPr txBox="1"/>
          <p:nvPr/>
        </p:nvSpPr>
        <p:spPr>
          <a:xfrm>
            <a:off x="8086733" y="3067157"/>
            <a:ext cx="1584000" cy="494400"/>
          </a:xfrm>
          <a:prstGeom prst="rect">
            <a:avLst/>
          </a:prstGeom>
          <a:solidFill>
            <a:srgbClr val="ECAC31"/>
          </a:solidFill>
          <a:ln w="12700">
            <a:noFill/>
          </a:ln>
          <a:scene3d>
            <a:camera prst="orthographicFront"/>
            <a:lightRig rig="threePt" dir="t"/>
          </a:scene3d>
          <a:sp3d>
            <a:bevelT w="0" h="0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hu-HU" sz="1067" b="1" dirty="0">
              <a:solidFill>
                <a:schemeClr val="bg1"/>
              </a:solidFill>
            </a:endParaRPr>
          </a:p>
          <a:p>
            <a:pPr algn="ctr"/>
            <a:r>
              <a:rPr lang="hu-HU" sz="1067" b="1" dirty="0">
                <a:solidFill>
                  <a:schemeClr val="bg1"/>
                </a:solidFill>
              </a:rPr>
              <a:t>Győr VÜK Áram</a:t>
            </a:r>
          </a:p>
          <a:p>
            <a:pPr algn="ctr"/>
            <a:endParaRPr lang="hu-HU" sz="1067" b="1" dirty="0">
              <a:solidFill>
                <a:schemeClr val="bg1"/>
              </a:solidFill>
            </a:endParaRPr>
          </a:p>
        </p:txBody>
      </p:sp>
      <p:cxnSp>
        <p:nvCxnSpPr>
          <p:cNvPr id="25" name="Egyenes összekötő 24">
            <a:extLst>
              <a:ext uri="{FF2B5EF4-FFF2-40B4-BE49-F238E27FC236}">
                <a16:creationId xmlns:a16="http://schemas.microsoft.com/office/drawing/2014/main" id="{D43BDF02-3359-976E-1343-8B260D4D0E58}"/>
              </a:ext>
            </a:extLst>
          </p:cNvPr>
          <p:cNvCxnSpPr>
            <a:cxnSpLocks/>
            <a:endCxn id="26" idx="0"/>
          </p:cNvCxnSpPr>
          <p:nvPr/>
        </p:nvCxnSpPr>
        <p:spPr>
          <a:xfrm>
            <a:off x="7558797" y="3326848"/>
            <a:ext cx="0" cy="475263"/>
          </a:xfrm>
          <a:prstGeom prst="line">
            <a:avLst/>
          </a:prstGeom>
          <a:ln w="19050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zövegdoboz 25">
            <a:hlinkClick r:id="" action="ppaction://noaction"/>
            <a:extLst>
              <a:ext uri="{FF2B5EF4-FFF2-40B4-BE49-F238E27FC236}">
                <a16:creationId xmlns:a16="http://schemas.microsoft.com/office/drawing/2014/main" id="{119B5962-7534-E2AC-820F-EB9BD3D25099}"/>
              </a:ext>
            </a:extLst>
          </p:cNvPr>
          <p:cNvSpPr txBox="1"/>
          <p:nvPr/>
        </p:nvSpPr>
        <p:spPr>
          <a:xfrm>
            <a:off x="6766797" y="3802111"/>
            <a:ext cx="1584000" cy="494401"/>
          </a:xfrm>
          <a:prstGeom prst="rect">
            <a:avLst/>
          </a:prstGeom>
          <a:solidFill>
            <a:srgbClr val="ECAC31"/>
          </a:solidFill>
          <a:ln w="12700">
            <a:noFill/>
          </a:ln>
          <a:scene3d>
            <a:camera prst="orthographicFront"/>
            <a:lightRig rig="threePt" dir="t"/>
          </a:scene3d>
          <a:sp3d>
            <a:bevelT w="0" h="0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hu-HU" sz="1067" b="1" dirty="0">
                <a:solidFill>
                  <a:schemeClr val="bg1"/>
                </a:solidFill>
              </a:rPr>
              <a:t>Hajdú-Bécsi Alexandra</a:t>
            </a:r>
          </a:p>
          <a:p>
            <a:pPr algn="ctr"/>
            <a:r>
              <a:rPr lang="hu-HU" sz="1067" dirty="0">
                <a:solidFill>
                  <a:schemeClr val="bg1"/>
                </a:solidFill>
              </a:rPr>
              <a:t>Front Office</a:t>
            </a:r>
          </a:p>
        </p:txBody>
      </p:sp>
      <p:sp>
        <p:nvSpPr>
          <p:cNvPr id="27" name="Szövegdoboz 26">
            <a:hlinkClick r:id="" action="ppaction://noaction"/>
            <a:extLst>
              <a:ext uri="{FF2B5EF4-FFF2-40B4-BE49-F238E27FC236}">
                <a16:creationId xmlns:a16="http://schemas.microsoft.com/office/drawing/2014/main" id="{747F82C4-A77B-0110-46BA-9D8CD34C1496}"/>
              </a:ext>
            </a:extLst>
          </p:cNvPr>
          <p:cNvSpPr txBox="1"/>
          <p:nvPr/>
        </p:nvSpPr>
        <p:spPr>
          <a:xfrm>
            <a:off x="9162998" y="3810947"/>
            <a:ext cx="1584000" cy="494400"/>
          </a:xfrm>
          <a:prstGeom prst="rect">
            <a:avLst/>
          </a:prstGeom>
          <a:solidFill>
            <a:srgbClr val="ECAC31"/>
          </a:solidFill>
          <a:ln w="12700">
            <a:noFill/>
          </a:ln>
          <a:scene3d>
            <a:camera prst="orthographicFront"/>
            <a:lightRig rig="threePt" dir="t"/>
          </a:scene3d>
          <a:sp3d>
            <a:bevelT w="0" h="0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hu-HU" sz="1067" b="1" dirty="0">
                <a:solidFill>
                  <a:schemeClr val="bg1"/>
                </a:solidFill>
              </a:rPr>
              <a:t>Szlovacsek Renáta</a:t>
            </a:r>
          </a:p>
          <a:p>
            <a:pPr algn="ctr"/>
            <a:r>
              <a:rPr lang="hu-HU" sz="1067" dirty="0">
                <a:solidFill>
                  <a:schemeClr val="bg1"/>
                </a:solidFill>
              </a:rPr>
              <a:t>Back Office</a:t>
            </a:r>
          </a:p>
        </p:txBody>
      </p:sp>
      <p:sp>
        <p:nvSpPr>
          <p:cNvPr id="28" name="Szövegdoboz 27">
            <a:hlinkClick r:id="" action="ppaction://noaction"/>
            <a:extLst>
              <a:ext uri="{FF2B5EF4-FFF2-40B4-BE49-F238E27FC236}">
                <a16:creationId xmlns:a16="http://schemas.microsoft.com/office/drawing/2014/main" id="{D69FF0E6-20DE-04F3-C2B0-E6E3A274275E}"/>
              </a:ext>
            </a:extLst>
          </p:cNvPr>
          <p:cNvSpPr txBox="1"/>
          <p:nvPr/>
        </p:nvSpPr>
        <p:spPr>
          <a:xfrm>
            <a:off x="6733889" y="4386539"/>
            <a:ext cx="692626" cy="516942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noFill/>
          </a:ln>
          <a:scene3d>
            <a:camera prst="orthographicFront"/>
            <a:lightRig rig="threePt" dir="t"/>
          </a:scene3d>
          <a:sp3d>
            <a:bevelT w="0" h="0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hu-HU" sz="1067" b="1" dirty="0">
                <a:solidFill>
                  <a:schemeClr val="bg1"/>
                </a:solidFill>
              </a:rPr>
              <a:t>KKV CC</a:t>
            </a:r>
          </a:p>
        </p:txBody>
      </p:sp>
      <p:sp>
        <p:nvSpPr>
          <p:cNvPr id="29" name="Szövegdoboz 28">
            <a:hlinkClick r:id="" action="ppaction://noaction"/>
            <a:extLst>
              <a:ext uri="{FF2B5EF4-FFF2-40B4-BE49-F238E27FC236}">
                <a16:creationId xmlns:a16="http://schemas.microsoft.com/office/drawing/2014/main" id="{D81611FA-20F1-AC6E-B569-95447634D1FF}"/>
              </a:ext>
            </a:extLst>
          </p:cNvPr>
          <p:cNvSpPr txBox="1"/>
          <p:nvPr/>
        </p:nvSpPr>
        <p:spPr>
          <a:xfrm>
            <a:off x="7579072" y="4389587"/>
            <a:ext cx="780604" cy="49440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noFill/>
          </a:ln>
          <a:scene3d>
            <a:camera prst="orthographicFront"/>
            <a:lightRig rig="threePt" dir="t"/>
          </a:scene3d>
          <a:sp3d>
            <a:bevelT w="0" h="0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hu-HU" sz="1067" b="1" dirty="0">
                <a:solidFill>
                  <a:schemeClr val="bg1"/>
                </a:solidFill>
              </a:rPr>
              <a:t>Közig. CC</a:t>
            </a:r>
          </a:p>
        </p:txBody>
      </p:sp>
      <p:sp>
        <p:nvSpPr>
          <p:cNvPr id="30" name="Szövegdoboz 29">
            <a:hlinkClick r:id="" action="ppaction://noaction"/>
            <a:extLst>
              <a:ext uri="{FF2B5EF4-FFF2-40B4-BE49-F238E27FC236}">
                <a16:creationId xmlns:a16="http://schemas.microsoft.com/office/drawing/2014/main" id="{1E156724-DAC9-A3B1-F12C-09C0CB6104AA}"/>
              </a:ext>
            </a:extLst>
          </p:cNvPr>
          <p:cNvSpPr txBox="1"/>
          <p:nvPr/>
        </p:nvSpPr>
        <p:spPr>
          <a:xfrm>
            <a:off x="9592775" y="4409081"/>
            <a:ext cx="971092" cy="49440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noFill/>
          </a:ln>
          <a:scene3d>
            <a:camera prst="orthographicFront"/>
            <a:lightRig rig="threePt" dir="t"/>
          </a:scene3d>
          <a:sp3d>
            <a:bevelT w="0" h="0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hu-HU" sz="1067" b="1" dirty="0">
                <a:solidFill>
                  <a:schemeClr val="bg1"/>
                </a:solidFill>
              </a:rPr>
              <a:t>Back Office</a:t>
            </a:r>
          </a:p>
        </p:txBody>
      </p:sp>
      <p:sp>
        <p:nvSpPr>
          <p:cNvPr id="31" name="Szövegdoboz 30">
            <a:hlinkClick r:id="" action="ppaction://noaction"/>
            <a:extLst>
              <a:ext uri="{FF2B5EF4-FFF2-40B4-BE49-F238E27FC236}">
                <a16:creationId xmlns:a16="http://schemas.microsoft.com/office/drawing/2014/main" id="{B63C4FD1-353F-E1B9-0E44-F1B466BA9C3C}"/>
              </a:ext>
            </a:extLst>
          </p:cNvPr>
          <p:cNvSpPr txBox="1"/>
          <p:nvPr/>
        </p:nvSpPr>
        <p:spPr>
          <a:xfrm>
            <a:off x="2963686" y="3835485"/>
            <a:ext cx="1676114" cy="581986"/>
          </a:xfrm>
          <a:prstGeom prst="rect">
            <a:avLst/>
          </a:prstGeom>
          <a:solidFill>
            <a:srgbClr val="ECAC31"/>
          </a:solidFill>
          <a:ln w="12700">
            <a:noFill/>
          </a:ln>
          <a:effectLst/>
          <a:scene3d>
            <a:camera prst="orthographicFront"/>
            <a:lightRig rig="threePt" dir="t"/>
          </a:scene3d>
          <a:sp3d>
            <a:bevelT w="0" h="0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hu-HU" sz="1067" b="1" dirty="0">
                <a:solidFill>
                  <a:schemeClr val="bg1"/>
                </a:solidFill>
              </a:rPr>
              <a:t>Lóczi Enikő</a:t>
            </a:r>
          </a:p>
          <a:p>
            <a:pPr algn="ctr"/>
            <a:r>
              <a:rPr lang="hu-HU" sz="1067" dirty="0">
                <a:solidFill>
                  <a:schemeClr val="bg1"/>
                </a:solidFill>
              </a:rPr>
              <a:t>KKV&amp;KCC</a:t>
            </a:r>
            <a:br>
              <a:rPr lang="hu-HU" sz="1067" dirty="0">
                <a:solidFill>
                  <a:schemeClr val="bg1"/>
                </a:solidFill>
              </a:rPr>
            </a:br>
            <a:r>
              <a:rPr lang="hu-HU" sz="1067" dirty="0">
                <a:solidFill>
                  <a:schemeClr val="bg1"/>
                </a:solidFill>
              </a:rPr>
              <a:t> Szegmensmen. Támogató</a:t>
            </a:r>
          </a:p>
        </p:txBody>
      </p:sp>
      <p:cxnSp>
        <p:nvCxnSpPr>
          <p:cNvPr id="32" name="Egyenes összekötő 31">
            <a:extLst>
              <a:ext uri="{FF2B5EF4-FFF2-40B4-BE49-F238E27FC236}">
                <a16:creationId xmlns:a16="http://schemas.microsoft.com/office/drawing/2014/main" id="{19DAF86F-CD5B-C896-215C-D5AE904B04DE}"/>
              </a:ext>
            </a:extLst>
          </p:cNvPr>
          <p:cNvCxnSpPr>
            <a:cxnSpLocks/>
          </p:cNvCxnSpPr>
          <p:nvPr/>
        </p:nvCxnSpPr>
        <p:spPr>
          <a:xfrm>
            <a:off x="4883121" y="2269759"/>
            <a:ext cx="0" cy="786638"/>
          </a:xfrm>
          <a:prstGeom prst="line">
            <a:avLst/>
          </a:prstGeom>
          <a:ln w="19050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Szövegdoboz 32">
            <a:hlinkClick r:id="" action="ppaction://noaction"/>
            <a:extLst>
              <a:ext uri="{FF2B5EF4-FFF2-40B4-BE49-F238E27FC236}">
                <a16:creationId xmlns:a16="http://schemas.microsoft.com/office/drawing/2014/main" id="{07C4731E-D85C-561D-272B-D19464D6D014}"/>
              </a:ext>
            </a:extLst>
          </p:cNvPr>
          <p:cNvSpPr txBox="1"/>
          <p:nvPr/>
        </p:nvSpPr>
        <p:spPr>
          <a:xfrm>
            <a:off x="2963686" y="4457425"/>
            <a:ext cx="1676114" cy="671166"/>
          </a:xfrm>
          <a:prstGeom prst="rect">
            <a:avLst/>
          </a:prstGeom>
          <a:solidFill>
            <a:srgbClr val="ECAC31"/>
          </a:solidFill>
          <a:ln w="12700">
            <a:noFill/>
          </a:ln>
          <a:effectLst/>
          <a:scene3d>
            <a:camera prst="orthographicFront"/>
            <a:lightRig rig="threePt" dir="t"/>
          </a:scene3d>
          <a:sp3d>
            <a:bevelT w="0" h="0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hu-HU" sz="1067" b="1" dirty="0">
                <a:solidFill>
                  <a:schemeClr val="bg1"/>
                </a:solidFill>
              </a:rPr>
              <a:t>Pusztai Leonóra</a:t>
            </a:r>
          </a:p>
          <a:p>
            <a:pPr algn="ctr"/>
            <a:r>
              <a:rPr lang="hu-HU" sz="1067" dirty="0">
                <a:solidFill>
                  <a:schemeClr val="bg1"/>
                </a:solidFill>
              </a:rPr>
              <a:t>KKV&amp;KCC</a:t>
            </a:r>
            <a:br>
              <a:rPr lang="hu-HU" sz="1067" dirty="0">
                <a:solidFill>
                  <a:schemeClr val="bg1"/>
                </a:solidFill>
              </a:rPr>
            </a:br>
            <a:r>
              <a:rPr lang="hu-HU" sz="1067" dirty="0">
                <a:solidFill>
                  <a:schemeClr val="bg1"/>
                </a:solidFill>
              </a:rPr>
              <a:t> Folyamatfejlesztési szakértő</a:t>
            </a:r>
          </a:p>
        </p:txBody>
      </p:sp>
    </p:spTree>
    <p:extLst>
      <p:ext uri="{BB962C8B-B14F-4D97-AF65-F5344CB8AC3E}">
        <p14:creationId xmlns:p14="http://schemas.microsoft.com/office/powerpoint/2010/main" val="35678747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83</Words>
  <Application>Microsoft Office PowerPoint</Application>
  <PresentationFormat>Szélesvásznú</PresentationFormat>
  <Paragraphs>29</Paragraphs>
  <Slides>1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PF BeauSans Pro</vt:lpstr>
      <vt:lpstr>Office-téma</vt:lpstr>
      <vt:lpstr>KKV– és Közigazgatási Szegmensmenedzsment, Energia Értékesítési Osztály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KKV– és Közigazgatási Szegmensmenedzsment, Energia Értékesítési Osztály</dc:title>
  <dc:creator>Göbl Erik</dc:creator>
  <cp:lastModifiedBy>Göbl Erik</cp:lastModifiedBy>
  <cp:revision>2</cp:revision>
  <dcterms:created xsi:type="dcterms:W3CDTF">2022-11-07T15:20:37Z</dcterms:created>
  <dcterms:modified xsi:type="dcterms:W3CDTF">2022-11-07T15:35:32Z</dcterms:modified>
</cp:coreProperties>
</file>