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32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AA2D6-523E-485E-B503-A392AB638F1E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84CA4-2B75-4D95-A94B-BAD39853887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2232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9EDFC-0785-44FD-95A2-42FA91998ED8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3495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A6FDDA6-0F54-C3B1-06B1-BE0FDEF87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7C69CBB-DE3A-4CD0-40D2-1DE5C3D34A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A69EE7F-0139-355F-2F79-7E750C556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7211-003D-40E9-8C9E-F100925C3F44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F706804-CBDB-CD34-1BDA-C51B75846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FB2BD74-975F-EB89-5816-3C00CA513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5455-231C-465A-8753-D6840C23AE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9907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34F6866-9DBE-7962-F1DE-B5854C086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79D8F2A-AFF5-E3D5-2AAB-D6F804964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F7938E1-67CB-BF7B-8138-F6DBD181A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7211-003D-40E9-8C9E-F100925C3F44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0DF343F-177E-FA2B-6FBA-F95E5041A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3B69604-1488-25A0-865F-87B197F3C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5455-231C-465A-8753-D6840C23AE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360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4F433FDD-0316-DFE7-F461-DE093647A1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924232E5-39AD-2125-0776-8563AF8035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27E7458-296E-F7C2-54E0-E8560D89A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7211-003D-40E9-8C9E-F100925C3F44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F2A8F77-2B9C-A86B-070D-D5F046517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67A8CA3-72BE-4E39-5435-748E1F13F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5455-231C-465A-8753-D6840C23AE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91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ép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12192000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1440000" y="684000"/>
            <a:ext cx="9000000" cy="900000"/>
          </a:xfrm>
        </p:spPr>
        <p:txBody>
          <a:bodyPr anchor="t">
            <a:noAutofit/>
          </a:bodyPr>
          <a:lstStyle>
            <a:lvl1pPr>
              <a:lnSpc>
                <a:spcPts val="2800"/>
              </a:lnSpc>
              <a:defRPr sz="2400" b="1">
                <a:solidFill>
                  <a:srgbClr val="ECAC31"/>
                </a:solidFill>
                <a:latin typeface="PF BeauSans Pro" panose="02000500000000020004" pitchFamily="2" charset="0"/>
              </a:defRPr>
            </a:lvl1pPr>
          </a:lstStyle>
          <a:p>
            <a:r>
              <a:rPr lang="hu-HU" dirty="0" err="1"/>
              <a:t>To</a:t>
            </a:r>
            <a:r>
              <a:rPr lang="hu-HU" dirty="0"/>
              <a:t> il </a:t>
            </a:r>
            <a:r>
              <a:rPr lang="hu-HU" dirty="0" err="1"/>
              <a:t>inum</a:t>
            </a:r>
            <a:r>
              <a:rPr lang="hu-HU" dirty="0"/>
              <a:t> </a:t>
            </a:r>
            <a:r>
              <a:rPr lang="hu-HU" dirty="0" err="1"/>
              <a:t>fugit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volorpore</a:t>
            </a:r>
            <a:r>
              <a:rPr lang="hu-HU" dirty="0"/>
              <a:t>, út </a:t>
            </a:r>
            <a:r>
              <a:rPr lang="hu-HU" dirty="0" err="1"/>
              <a:t>lab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poriore</a:t>
            </a:r>
            <a:r>
              <a:rPr lang="hu-HU" dirty="0"/>
              <a:t> </a:t>
            </a:r>
            <a:r>
              <a:rPr lang="hu-HU" dirty="0" err="1"/>
              <a:t>qatunvent</a:t>
            </a:r>
            <a:br>
              <a:rPr lang="hu-HU" dirty="0"/>
            </a:b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liquam</a:t>
            </a:r>
            <a:r>
              <a:rPr lang="hu-HU" dirty="0"/>
              <a:t> am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moluotatur</a:t>
            </a:r>
            <a:r>
              <a:rPr lang="hu-HU" dirty="0"/>
              <a:t> </a:t>
            </a:r>
            <a:r>
              <a:rPr lang="hu-HU" dirty="0" err="1"/>
              <a:t>simpore</a:t>
            </a:r>
            <a:r>
              <a:rPr lang="hu-HU" dirty="0"/>
              <a:t> </a:t>
            </a:r>
            <a:r>
              <a:rPr lang="hu-HU" dirty="0" err="1"/>
              <a:t>volore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fuga. 1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 hasCustomPrompt="1"/>
          </p:nvPr>
        </p:nvSpPr>
        <p:spPr>
          <a:xfrm>
            <a:off x="1440000" y="1656000"/>
            <a:ext cx="9000000" cy="3960000"/>
          </a:xfrm>
        </p:spPr>
        <p:txBody>
          <a:bodyPr>
            <a:noAutofit/>
          </a:bodyPr>
          <a:lstStyle>
            <a:lvl1pPr marL="0" indent="0">
              <a:lnSpc>
                <a:spcPts val="2200"/>
              </a:lnSpc>
              <a:spcBef>
                <a:spcPts val="2200"/>
              </a:spcBef>
              <a:buNone/>
              <a:defRPr sz="1800" baseline="0">
                <a:solidFill>
                  <a:srgbClr val="706F6F"/>
                </a:solidFill>
                <a:latin typeface="PF BeauSans Pro" panose="02000500000000020004" pitchFamily="2" charset="0"/>
              </a:defRPr>
            </a:lvl1pPr>
            <a:lvl2pPr marL="0" indent="0">
              <a:lnSpc>
                <a:spcPts val="2200"/>
              </a:lnSpc>
              <a:spcBef>
                <a:spcPts val="2200"/>
              </a:spcBef>
              <a:buNone/>
              <a:defRPr sz="1600">
                <a:solidFill>
                  <a:srgbClr val="706F6F"/>
                </a:solidFill>
                <a:latin typeface="PF BeauSans Pro" panose="02000500000000020004" pitchFamily="2" charset="0"/>
              </a:defRPr>
            </a:lvl2pPr>
          </a:lstStyle>
          <a:p>
            <a:pPr lvl="0"/>
            <a:r>
              <a:rPr lang="hu-HU" dirty="0" err="1"/>
              <a:t>To</a:t>
            </a:r>
            <a:r>
              <a:rPr lang="hu-HU" dirty="0"/>
              <a:t> il </a:t>
            </a:r>
            <a:r>
              <a:rPr lang="hu-HU" dirty="0" err="1"/>
              <a:t>inum</a:t>
            </a:r>
            <a:r>
              <a:rPr lang="hu-HU" dirty="0"/>
              <a:t> </a:t>
            </a:r>
            <a:r>
              <a:rPr lang="hu-HU" dirty="0" err="1"/>
              <a:t>fugit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volorpore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lab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poriore</a:t>
            </a:r>
            <a:r>
              <a:rPr lang="hu-HU" dirty="0"/>
              <a:t> </a:t>
            </a:r>
            <a:r>
              <a:rPr lang="hu-HU" dirty="0" err="1"/>
              <a:t>rrovid</a:t>
            </a:r>
            <a:r>
              <a:rPr lang="hu-HU" dirty="0"/>
              <a:t> </a:t>
            </a:r>
            <a:r>
              <a:rPr lang="hu-HU" dirty="0" err="1"/>
              <a:t>quist</a:t>
            </a:r>
            <a:r>
              <a:rPr lang="hu-HU" dirty="0"/>
              <a:t> </a:t>
            </a:r>
            <a:r>
              <a:rPr lang="hu-HU" dirty="0" err="1"/>
              <a:t>ium</a:t>
            </a:r>
            <a:r>
              <a:rPr lang="hu-HU" dirty="0"/>
              <a:t> </a:t>
            </a:r>
            <a:r>
              <a:rPr lang="hu-HU" dirty="0" err="1"/>
              <a:t>autem</a:t>
            </a:r>
            <a:r>
              <a:rPr lang="hu-HU" dirty="0"/>
              <a:t> </a:t>
            </a:r>
            <a:r>
              <a:rPr lang="hu-HU" dirty="0" err="1"/>
              <a:t>quatinvent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liq-uam</a:t>
            </a:r>
            <a:r>
              <a:rPr lang="hu-HU" dirty="0"/>
              <a:t> am </a:t>
            </a:r>
            <a:r>
              <a:rPr lang="hu-HU" dirty="0" err="1"/>
              <a:t>id</a:t>
            </a:r>
            <a:r>
              <a:rPr lang="hu-HU" dirty="0"/>
              <a:t> </a:t>
            </a:r>
            <a:r>
              <a:rPr lang="hu-HU" dirty="0" err="1"/>
              <a:t>moluptatur</a:t>
            </a:r>
            <a:r>
              <a:rPr lang="hu-HU" dirty="0"/>
              <a:t> </a:t>
            </a:r>
            <a:r>
              <a:rPr lang="hu-HU" dirty="0" err="1"/>
              <a:t>simpore</a:t>
            </a:r>
            <a:r>
              <a:rPr lang="hu-HU" dirty="0"/>
              <a:t> </a:t>
            </a:r>
            <a:r>
              <a:rPr lang="hu-HU" dirty="0" err="1"/>
              <a:t>volore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fuga. </a:t>
            </a:r>
            <a:r>
              <a:rPr lang="hu-HU" dirty="0" err="1"/>
              <a:t>Facerum</a:t>
            </a:r>
            <a:r>
              <a:rPr lang="hu-HU" dirty="0"/>
              <a:t> </a:t>
            </a:r>
            <a:r>
              <a:rPr lang="hu-HU" dirty="0" err="1"/>
              <a:t>intemol</a:t>
            </a:r>
            <a:r>
              <a:rPr lang="hu-HU" dirty="0"/>
              <a:t> </a:t>
            </a:r>
            <a:r>
              <a:rPr lang="hu-HU" dirty="0" err="1"/>
              <a:t>uptasped</a:t>
            </a:r>
            <a:r>
              <a:rPr lang="hu-HU" dirty="0"/>
              <a:t> </a:t>
            </a:r>
            <a:r>
              <a:rPr lang="hu-HU" dirty="0" err="1"/>
              <a:t>quias</a:t>
            </a:r>
            <a:r>
              <a:rPr lang="hu-HU" dirty="0"/>
              <a:t>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rent-ias</a:t>
            </a:r>
            <a:r>
              <a:rPr lang="hu-HU" dirty="0"/>
              <a:t> </a:t>
            </a:r>
            <a:r>
              <a:rPr lang="hu-HU" dirty="0" err="1"/>
              <a:t>sinihitaquo</a:t>
            </a:r>
            <a:r>
              <a:rPr lang="hu-HU" dirty="0"/>
              <a:t> </a:t>
            </a:r>
            <a:r>
              <a:rPr lang="hu-HU" dirty="0" err="1"/>
              <a:t>erum</a:t>
            </a:r>
            <a:r>
              <a:rPr lang="hu-HU" dirty="0"/>
              <a:t> fuga. Est, </a:t>
            </a:r>
            <a:r>
              <a:rPr lang="hu-HU" dirty="0" err="1"/>
              <a:t>venditio</a:t>
            </a:r>
            <a:r>
              <a:rPr lang="hu-HU" dirty="0"/>
              <a:t>. </a:t>
            </a:r>
            <a:r>
              <a:rPr lang="hu-HU" dirty="0" err="1"/>
              <a:t>Num</a:t>
            </a:r>
            <a:r>
              <a:rPr lang="hu-HU" dirty="0"/>
              <a:t> </a:t>
            </a:r>
            <a:r>
              <a:rPr lang="hu-HU" dirty="0" err="1"/>
              <a:t>assum</a:t>
            </a:r>
            <a:r>
              <a:rPr lang="hu-HU" dirty="0"/>
              <a:t> fuga. </a:t>
            </a:r>
            <a:r>
              <a:rPr lang="hu-HU" dirty="0" err="1"/>
              <a:t>Otatur</a:t>
            </a:r>
            <a:r>
              <a:rPr lang="hu-HU" dirty="0"/>
              <a:t> sin </a:t>
            </a:r>
            <a:r>
              <a:rPr lang="hu-HU" dirty="0" err="1"/>
              <a:t>exernatem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et </a:t>
            </a:r>
            <a:r>
              <a:rPr lang="hu-HU" dirty="0" err="1"/>
              <a:t>at</a:t>
            </a:r>
            <a:r>
              <a:rPr lang="hu-HU" dirty="0"/>
              <a:t>.</a:t>
            </a:r>
          </a:p>
          <a:p>
            <a:pPr lvl="1"/>
            <a:r>
              <a:rPr lang="hu-HU" dirty="0" err="1"/>
              <a:t>Totas</a:t>
            </a:r>
            <a:r>
              <a:rPr lang="hu-HU" dirty="0"/>
              <a:t> </a:t>
            </a:r>
            <a:r>
              <a:rPr lang="hu-HU" dirty="0" err="1"/>
              <a:t>aris</a:t>
            </a:r>
            <a:r>
              <a:rPr lang="hu-HU" dirty="0"/>
              <a:t> </a:t>
            </a:r>
            <a:r>
              <a:rPr lang="hu-HU" dirty="0" err="1"/>
              <a:t>nonest</a:t>
            </a:r>
            <a:r>
              <a:rPr lang="hu-HU" dirty="0"/>
              <a:t>, sum </a:t>
            </a:r>
            <a:r>
              <a:rPr lang="hu-HU" dirty="0" err="1"/>
              <a:t>adi</a:t>
            </a:r>
            <a:r>
              <a:rPr lang="hu-HU" dirty="0"/>
              <a:t> </a:t>
            </a:r>
            <a:r>
              <a:rPr lang="hu-HU" dirty="0" err="1"/>
              <a:t>dolore</a:t>
            </a:r>
            <a:r>
              <a:rPr lang="hu-HU" dirty="0"/>
              <a:t>, </a:t>
            </a:r>
            <a:r>
              <a:rPr lang="hu-HU" dirty="0" err="1"/>
              <a:t>venti</a:t>
            </a:r>
            <a:r>
              <a:rPr lang="hu-HU" dirty="0"/>
              <a:t> </a:t>
            </a:r>
            <a:r>
              <a:rPr lang="hu-HU" dirty="0" err="1"/>
              <a:t>dolorume</a:t>
            </a:r>
            <a:r>
              <a:rPr lang="hu-HU" dirty="0"/>
              <a:t> re, </a:t>
            </a:r>
            <a:r>
              <a:rPr lang="hu-HU" dirty="0" err="1"/>
              <a:t>acest</a:t>
            </a:r>
            <a:r>
              <a:rPr lang="hu-HU" dirty="0"/>
              <a:t>, </a:t>
            </a:r>
            <a:r>
              <a:rPr lang="hu-HU" dirty="0" err="1"/>
              <a:t>cus</a:t>
            </a:r>
            <a:r>
              <a:rPr lang="hu-HU" dirty="0"/>
              <a:t> </a:t>
            </a:r>
            <a:r>
              <a:rPr lang="hu-HU" dirty="0" err="1"/>
              <a:t>moluptatatia</a:t>
            </a:r>
            <a:r>
              <a:rPr lang="hu-HU" dirty="0"/>
              <a:t> </a:t>
            </a:r>
            <a:r>
              <a:rPr lang="hu-HU" dirty="0" err="1"/>
              <a:t>doluptas</a:t>
            </a:r>
            <a:r>
              <a:rPr lang="hu-HU" dirty="0"/>
              <a:t> et, </a:t>
            </a:r>
            <a:r>
              <a:rPr lang="hu-HU" dirty="0" err="1"/>
              <a:t>odi</a:t>
            </a:r>
            <a:r>
              <a:rPr lang="hu-HU" dirty="0"/>
              <a:t> </a:t>
            </a:r>
            <a:r>
              <a:rPr lang="hu-HU" dirty="0" err="1"/>
              <a:t>quae</a:t>
            </a:r>
            <a:r>
              <a:rPr lang="hu-HU" dirty="0"/>
              <a:t> </a:t>
            </a:r>
            <a:r>
              <a:rPr lang="hu-HU" dirty="0" err="1"/>
              <a:t>sinctiusam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</a:t>
            </a:r>
            <a:r>
              <a:rPr lang="hu-HU" dirty="0" err="1"/>
              <a:t>disime</a:t>
            </a:r>
            <a:r>
              <a:rPr lang="hu-HU" dirty="0"/>
              <a:t> </a:t>
            </a:r>
            <a:r>
              <a:rPr lang="hu-HU" dirty="0" err="1"/>
              <a:t>volupitiur</a:t>
            </a:r>
            <a:r>
              <a:rPr lang="hu-HU" dirty="0"/>
              <a:t> </a:t>
            </a:r>
            <a:r>
              <a:rPr lang="hu-HU" dirty="0" err="1"/>
              <a:t>as</a:t>
            </a:r>
            <a:r>
              <a:rPr lang="hu-HU" dirty="0"/>
              <a:t> mi, </a:t>
            </a:r>
            <a:r>
              <a:rPr lang="hu-HU" dirty="0" err="1"/>
              <a:t>si</a:t>
            </a:r>
            <a:r>
              <a:rPr lang="hu-HU" dirty="0"/>
              <a:t> </a:t>
            </a:r>
            <a:r>
              <a:rPr lang="hu-HU" dirty="0" err="1"/>
              <a:t>seque</a:t>
            </a:r>
            <a:r>
              <a:rPr lang="hu-HU" dirty="0"/>
              <a:t> </a:t>
            </a:r>
            <a:r>
              <a:rPr lang="hu-HU" dirty="0" err="1"/>
              <a:t>mo</a:t>
            </a:r>
            <a:r>
              <a:rPr lang="hu-HU" dirty="0"/>
              <a:t> </a:t>
            </a:r>
            <a:r>
              <a:rPr lang="hu-HU" dirty="0" err="1"/>
              <a:t>vendel</a:t>
            </a:r>
            <a:r>
              <a:rPr lang="hu-HU" dirty="0"/>
              <a:t> </a:t>
            </a:r>
            <a:r>
              <a:rPr lang="hu-HU" dirty="0" err="1"/>
              <a:t>imagnis</a:t>
            </a:r>
            <a:r>
              <a:rPr lang="hu-HU" dirty="0"/>
              <a:t> </a:t>
            </a:r>
            <a:r>
              <a:rPr lang="hu-HU" dirty="0" err="1"/>
              <a:t>enestias</a:t>
            </a:r>
            <a:r>
              <a:rPr lang="hu-HU" dirty="0"/>
              <a:t> </a:t>
            </a:r>
            <a:r>
              <a:rPr lang="hu-HU" dirty="0" err="1"/>
              <a:t>escimint</a:t>
            </a:r>
            <a:r>
              <a:rPr lang="hu-HU" dirty="0"/>
              <a:t> </a:t>
            </a:r>
            <a:r>
              <a:rPr lang="hu-HU" dirty="0" err="1"/>
              <a:t>vollit</a:t>
            </a:r>
            <a:r>
              <a:rPr lang="hu-HU" dirty="0"/>
              <a:t> </a:t>
            </a:r>
            <a:r>
              <a:rPr lang="hu-HU" dirty="0" err="1"/>
              <a:t>ute</a:t>
            </a:r>
            <a:r>
              <a:rPr lang="hu-HU" dirty="0"/>
              <a:t> </a:t>
            </a:r>
            <a:r>
              <a:rPr lang="hu-HU" dirty="0" err="1"/>
              <a:t>maximporibus</a:t>
            </a:r>
            <a:r>
              <a:rPr lang="hu-HU" dirty="0"/>
              <a:t> </a:t>
            </a:r>
            <a:r>
              <a:rPr lang="hu-HU" dirty="0" err="1"/>
              <a:t>evenet</a:t>
            </a:r>
            <a:r>
              <a:rPr lang="hu-HU" dirty="0"/>
              <a:t> </a:t>
            </a:r>
            <a:r>
              <a:rPr lang="hu-HU" dirty="0" err="1"/>
              <a:t>imus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fugiatior</a:t>
            </a:r>
            <a:r>
              <a:rPr lang="hu-HU" dirty="0"/>
              <a:t> </a:t>
            </a:r>
            <a:r>
              <a:rPr lang="hu-HU" dirty="0" err="1"/>
              <a:t>repedis</a:t>
            </a:r>
            <a:r>
              <a:rPr lang="hu-HU" dirty="0"/>
              <a:t> </a:t>
            </a:r>
            <a:r>
              <a:rPr lang="hu-HU" dirty="0" err="1"/>
              <a:t>cimolorum</a:t>
            </a:r>
            <a:r>
              <a:rPr lang="hu-HU" dirty="0"/>
              <a:t> </a:t>
            </a:r>
            <a:r>
              <a:rPr lang="hu-HU" dirty="0" err="1"/>
              <a:t>ilis</a:t>
            </a:r>
            <a:r>
              <a:rPr lang="hu-HU" dirty="0"/>
              <a:t> </a:t>
            </a:r>
            <a:r>
              <a:rPr lang="hu-HU" dirty="0" err="1"/>
              <a:t>doluptae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ad </a:t>
            </a:r>
            <a:r>
              <a:rPr lang="hu-HU" dirty="0" err="1"/>
              <a:t>molorep</a:t>
            </a:r>
            <a:r>
              <a:rPr lang="hu-HU" dirty="0"/>
              <a:t> </a:t>
            </a:r>
            <a:r>
              <a:rPr lang="hu-HU" dirty="0" err="1"/>
              <a:t>taturist</a:t>
            </a:r>
            <a:r>
              <a:rPr lang="hu-HU" dirty="0"/>
              <a:t> </a:t>
            </a:r>
            <a:r>
              <a:rPr lang="hu-HU" dirty="0" err="1"/>
              <a:t>aute</a:t>
            </a:r>
            <a:r>
              <a:rPr lang="hu-HU" dirty="0"/>
              <a:t> </a:t>
            </a:r>
            <a:r>
              <a:rPr lang="hu-HU" dirty="0" err="1"/>
              <a:t>vit</a:t>
            </a:r>
            <a:r>
              <a:rPr lang="hu-HU" dirty="0"/>
              <a:t>, </a:t>
            </a:r>
            <a:r>
              <a:rPr lang="hu-HU" dirty="0" err="1"/>
              <a:t>ut</a:t>
            </a:r>
            <a:r>
              <a:rPr lang="hu-HU" dirty="0"/>
              <a:t> </a:t>
            </a:r>
            <a:r>
              <a:rPr lang="hu-HU" dirty="0" err="1"/>
              <a:t>at</a:t>
            </a:r>
            <a:r>
              <a:rPr lang="hu-HU" dirty="0"/>
              <a:t>. </a:t>
            </a:r>
            <a:r>
              <a:rPr lang="hu-HU" dirty="0" err="1"/>
              <a:t>Hilibus</a:t>
            </a:r>
            <a:r>
              <a:rPr lang="hu-HU" dirty="0"/>
              <a:t> </a:t>
            </a:r>
            <a:r>
              <a:rPr lang="hu-HU" dirty="0" err="1"/>
              <a:t>eriorecatum</a:t>
            </a:r>
            <a:r>
              <a:rPr lang="hu-HU" dirty="0"/>
              <a:t> </a:t>
            </a:r>
            <a:r>
              <a:rPr lang="hu-HU" dirty="0" err="1"/>
              <a:t>eum</a:t>
            </a:r>
            <a:r>
              <a:rPr lang="hu-HU" dirty="0"/>
              <a:t> </a:t>
            </a:r>
            <a:r>
              <a:rPr lang="hu-HU" dirty="0" err="1"/>
              <a:t>aut</a:t>
            </a:r>
            <a:r>
              <a:rPr lang="hu-HU" dirty="0"/>
              <a:t> </a:t>
            </a:r>
            <a:r>
              <a:rPr lang="hu-HU" dirty="0" err="1"/>
              <a:t>erorisimint</a:t>
            </a:r>
            <a:r>
              <a:rPr lang="hu-HU" dirty="0"/>
              <a:t> </a:t>
            </a:r>
            <a:r>
              <a:rPr lang="hu-HU" dirty="0" err="1"/>
              <a:t>quia</a:t>
            </a:r>
            <a:r>
              <a:rPr lang="hu-HU" dirty="0"/>
              <a:t> </a:t>
            </a:r>
            <a:r>
              <a:rPr lang="hu-HU" dirty="0" err="1"/>
              <a:t>pediti</a:t>
            </a:r>
            <a:r>
              <a:rPr lang="hu-HU" dirty="0"/>
              <a:t> </a:t>
            </a:r>
            <a:r>
              <a:rPr lang="hu-HU" dirty="0" err="1"/>
              <a:t>doloreiciis</a:t>
            </a:r>
            <a:r>
              <a:rPr lang="hu-HU" dirty="0"/>
              <a:t> </a:t>
            </a:r>
            <a:r>
              <a:rPr lang="hu-HU" dirty="0" err="1"/>
              <a:t>pra</a:t>
            </a:r>
            <a:r>
              <a:rPr lang="hu-HU" dirty="0"/>
              <a:t> </a:t>
            </a:r>
            <a:r>
              <a:rPr lang="hu-HU" dirty="0" err="1"/>
              <a:t>dolorum</a:t>
            </a:r>
            <a:r>
              <a:rPr lang="hu-HU" dirty="0"/>
              <a:t> </a:t>
            </a:r>
            <a:r>
              <a:rPr lang="hu-HU" dirty="0" err="1"/>
              <a:t>que</a:t>
            </a:r>
            <a:r>
              <a:rPr lang="hu-HU" dirty="0"/>
              <a:t> </a:t>
            </a:r>
            <a:r>
              <a:rPr lang="hu-HU" dirty="0" err="1"/>
              <a:t>praturibus</a:t>
            </a:r>
            <a:r>
              <a:rPr lang="hu-HU" dirty="0"/>
              <a:t> </a:t>
            </a:r>
            <a:r>
              <a:rPr lang="hu-HU" dirty="0" err="1"/>
              <a:t>doluptius</a:t>
            </a:r>
            <a:r>
              <a:rPr lang="hu-HU" dirty="0"/>
              <a:t> </a:t>
            </a:r>
            <a:r>
              <a:rPr lang="hu-HU" dirty="0" err="1"/>
              <a:t>volum</a:t>
            </a:r>
            <a:r>
              <a:rPr lang="hu-HU" dirty="0"/>
              <a:t> </a:t>
            </a:r>
            <a:r>
              <a:rPr lang="hu-HU" dirty="0" err="1"/>
              <a:t>elecaturio</a:t>
            </a:r>
            <a:r>
              <a:rPr lang="hu-HU" dirty="0"/>
              <a:t>. </a:t>
            </a:r>
            <a:r>
              <a:rPr lang="hu-HU" dirty="0" err="1"/>
              <a:t>At</a:t>
            </a:r>
            <a:r>
              <a:rPr lang="hu-HU" dirty="0"/>
              <a:t> </a:t>
            </a:r>
            <a:r>
              <a:rPr lang="hu-HU" dirty="0" err="1"/>
              <a:t>mo</a:t>
            </a:r>
            <a:r>
              <a:rPr lang="hu-HU" dirty="0"/>
              <a:t> </a:t>
            </a:r>
            <a:r>
              <a:rPr lang="hu-HU" dirty="0" err="1"/>
              <a:t>beruptas</a:t>
            </a:r>
            <a:r>
              <a:rPr lang="hu-HU" dirty="0"/>
              <a:t> </a:t>
            </a:r>
            <a:r>
              <a:rPr lang="hu-HU" dirty="0" err="1"/>
              <a:t>eici</a:t>
            </a:r>
            <a:r>
              <a:rPr lang="hu-HU" dirty="0"/>
              <a:t> </a:t>
            </a:r>
            <a:r>
              <a:rPr lang="hu-HU" dirty="0" err="1"/>
              <a:t>omnis</a:t>
            </a:r>
            <a:r>
              <a:rPr lang="hu-HU" dirty="0"/>
              <a:t> </a:t>
            </a:r>
            <a:r>
              <a:rPr lang="hu-HU" dirty="0" err="1"/>
              <a:t>dolorer</a:t>
            </a:r>
            <a:r>
              <a:rPr lang="hu-HU" dirty="0"/>
              <a:t> </a:t>
            </a:r>
            <a:r>
              <a:rPr lang="hu-HU" dirty="0" err="1"/>
              <a:t>chitatiunt</a:t>
            </a:r>
            <a:r>
              <a:rPr lang="hu-HU" dirty="0"/>
              <a:t> </a:t>
            </a:r>
            <a:r>
              <a:rPr lang="hu-HU" dirty="0" err="1"/>
              <a:t>ommolo</a:t>
            </a:r>
            <a:r>
              <a:rPr lang="hu-HU" dirty="0"/>
              <a:t> </a:t>
            </a:r>
            <a:r>
              <a:rPr lang="hu-HU" dirty="0" err="1"/>
              <a:t>tet</a:t>
            </a:r>
            <a:r>
              <a:rPr lang="hu-HU" dirty="0"/>
              <a:t> </a:t>
            </a:r>
            <a:r>
              <a:rPr lang="hu-HU" dirty="0" err="1"/>
              <a:t>asit</a:t>
            </a:r>
            <a:r>
              <a:rPr lang="hu-HU" dirty="0"/>
              <a:t> </a:t>
            </a:r>
            <a:r>
              <a:rPr lang="hu-HU" dirty="0" err="1"/>
              <a:t>facerch</a:t>
            </a:r>
            <a:r>
              <a:rPr lang="hu-HU" dirty="0"/>
              <a:t> </a:t>
            </a:r>
            <a:r>
              <a:rPr lang="hu-HU" dirty="0" err="1"/>
              <a:t>ictorit</a:t>
            </a:r>
            <a:r>
              <a:rPr lang="hu-HU" dirty="0"/>
              <a:t> </a:t>
            </a:r>
            <a:r>
              <a:rPr lang="hu-HU" dirty="0" err="1"/>
              <a:t>volorume</a:t>
            </a:r>
            <a:r>
              <a:rPr lang="hu-HU" dirty="0"/>
              <a:t> </a:t>
            </a:r>
            <a:r>
              <a:rPr lang="hu-HU" dirty="0" err="1"/>
              <a:t>ea</a:t>
            </a:r>
            <a:r>
              <a:rPr lang="hu-HU" dirty="0"/>
              <a:t> </a:t>
            </a:r>
            <a:r>
              <a:rPr lang="hu-HU" dirty="0" err="1"/>
              <a:t>vernat</a:t>
            </a:r>
            <a:r>
              <a:rPr lang="hu-HU" dirty="0"/>
              <a:t> </a:t>
            </a:r>
            <a:r>
              <a:rPr lang="hu-HU"/>
              <a:t>la vero.</a:t>
            </a:r>
            <a:endParaRPr lang="hu-HU" dirty="0"/>
          </a:p>
          <a:p>
            <a:pPr lvl="1"/>
            <a:r>
              <a:rPr lang="hu-HU" dirty="0" err="1"/>
              <a:t>Uptum</a:t>
            </a:r>
            <a:r>
              <a:rPr lang="hu-HU" dirty="0"/>
              <a:t> </a:t>
            </a:r>
            <a:r>
              <a:rPr lang="hu-HU" dirty="0" err="1"/>
              <a:t>iduciundam</a:t>
            </a:r>
            <a:r>
              <a:rPr lang="hu-HU" dirty="0"/>
              <a:t> </a:t>
            </a:r>
            <a:r>
              <a:rPr lang="hu-HU" dirty="0" err="1"/>
              <a:t>quam</a:t>
            </a:r>
            <a:r>
              <a:rPr lang="hu-HU" dirty="0"/>
              <a:t>, </a:t>
            </a:r>
            <a:r>
              <a:rPr lang="hu-HU" dirty="0" err="1"/>
              <a:t>inumquas</a:t>
            </a:r>
            <a:r>
              <a:rPr lang="hu-HU" dirty="0"/>
              <a:t> </a:t>
            </a:r>
            <a:r>
              <a:rPr lang="hu-HU" dirty="0" err="1"/>
              <a:t>etur</a:t>
            </a:r>
            <a:r>
              <a:rPr lang="hu-HU" dirty="0"/>
              <a:t>, </a:t>
            </a:r>
            <a:r>
              <a:rPr lang="hu-HU" dirty="0" err="1"/>
              <a:t>odipsam</a:t>
            </a:r>
            <a:r>
              <a:rPr lang="hu-HU" dirty="0"/>
              <a:t> </a:t>
            </a:r>
            <a:r>
              <a:rPr lang="hu-HU" dirty="0" err="1"/>
              <a:t>rectentus</a:t>
            </a:r>
            <a:r>
              <a:rPr lang="hu-HU" dirty="0"/>
              <a:t>, </a:t>
            </a:r>
            <a:r>
              <a:rPr lang="hu-HU" dirty="0" err="1"/>
              <a:t>nim</a:t>
            </a:r>
            <a:r>
              <a:rPr lang="hu-HU" dirty="0"/>
              <a:t> </a:t>
            </a:r>
            <a:r>
              <a:rPr lang="hu-HU" dirty="0" err="1"/>
              <a:t>venia</a:t>
            </a:r>
            <a:r>
              <a:rPr lang="hu-HU" dirty="0"/>
              <a:t> </a:t>
            </a:r>
            <a:r>
              <a:rPr lang="hu-HU" dirty="0" err="1"/>
              <a:t>sequis</a:t>
            </a:r>
            <a:r>
              <a:rPr lang="hu-HU" dirty="0"/>
              <a:t> </a:t>
            </a:r>
            <a:r>
              <a:rPr lang="hu-HU" dirty="0" err="1"/>
              <a:t>velestiasi</a:t>
            </a:r>
            <a:r>
              <a:rPr lang="hu-HU" dirty="0"/>
              <a:t> </a:t>
            </a:r>
            <a:r>
              <a:rPr lang="hu-HU" dirty="0" err="1"/>
              <a:t>quam</a:t>
            </a:r>
            <a:r>
              <a:rPr lang="hu-HU" dirty="0"/>
              <a:t>, </a:t>
            </a:r>
            <a:r>
              <a:rPr lang="hu-HU" dirty="0" err="1"/>
              <a:t>corestis</a:t>
            </a:r>
            <a:r>
              <a:rPr lang="hu-HU" dirty="0"/>
              <a:t> </a:t>
            </a:r>
            <a:r>
              <a:rPr lang="hu-HU" dirty="0" err="1"/>
              <a:t>sam</a:t>
            </a:r>
            <a:r>
              <a:rPr lang="hu-HU" dirty="0"/>
              <a:t> </a:t>
            </a:r>
            <a:r>
              <a:rPr lang="hu-HU" dirty="0" err="1"/>
              <a:t>exeri</a:t>
            </a:r>
            <a:r>
              <a:rPr lang="hu-HU" dirty="0"/>
              <a:t> </a:t>
            </a:r>
            <a:r>
              <a:rPr lang="hu-HU" dirty="0" err="1"/>
              <a:t>doluptio</a:t>
            </a:r>
            <a:r>
              <a:rPr lang="hu-HU" dirty="0"/>
              <a:t> </a:t>
            </a:r>
            <a:r>
              <a:rPr lang="hu-HU" dirty="0" err="1"/>
              <a:t>volendis</a:t>
            </a:r>
            <a:r>
              <a:rPr lang="hu-HU" dirty="0"/>
              <a:t> </a:t>
            </a:r>
            <a:r>
              <a:rPr lang="hu-HU" dirty="0" err="1"/>
              <a:t>etur</a:t>
            </a:r>
            <a:r>
              <a:rPr lang="hu-HU" dirty="0"/>
              <a:t> </a:t>
            </a:r>
            <a:r>
              <a:rPr lang="hu-HU" dirty="0" err="1"/>
              <a:t>aditiae</a:t>
            </a:r>
            <a:r>
              <a:rPr lang="hu-HU" dirty="0"/>
              <a:t> </a:t>
            </a:r>
            <a:r>
              <a:rPr lang="hu-HU" dirty="0" err="1"/>
              <a:t>dolupta</a:t>
            </a:r>
            <a:r>
              <a:rPr lang="hu-HU" dirty="0"/>
              <a:t> </a:t>
            </a:r>
            <a:r>
              <a:rPr lang="hu-HU" dirty="0" err="1"/>
              <a:t>velliquam</a:t>
            </a:r>
            <a:r>
              <a:rPr lang="hu-HU" dirty="0"/>
              <a:t>, </a:t>
            </a:r>
            <a:r>
              <a:rPr lang="hu-HU" dirty="0" err="1"/>
              <a:t>apis</a:t>
            </a:r>
            <a:r>
              <a:rPr lang="hu-HU" dirty="0"/>
              <a:t> </a:t>
            </a:r>
            <a:r>
              <a:rPr lang="hu-HU" dirty="0" err="1"/>
              <a:t>ant</a:t>
            </a:r>
            <a:r>
              <a:rPr lang="hu-HU" dirty="0"/>
              <a:t> </a:t>
            </a:r>
            <a:r>
              <a:rPr lang="hu-HU" dirty="0" err="1"/>
              <a:t>enia</a:t>
            </a:r>
            <a:r>
              <a:rPr lang="hu-HU" dirty="0"/>
              <a:t>.</a:t>
            </a: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11232000" y="6422572"/>
            <a:ext cx="540000" cy="288000"/>
          </a:xfrm>
        </p:spPr>
        <p:txBody>
          <a:bodyPr anchor="t"/>
          <a:lstStyle>
            <a:lvl1pPr>
              <a:defRPr sz="1250" b="1">
                <a:latin typeface="PF BeauSans Pro" panose="02000500000000020004" pitchFamily="2" charset="0"/>
              </a:defRPr>
            </a:lvl1pPr>
          </a:lstStyle>
          <a:p>
            <a:fld id="{7E9277E2-39C6-4D3A-8B83-643B4C9CEFB4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Szöveg helye 10"/>
          <p:cNvSpPr>
            <a:spLocks noGrp="1"/>
          </p:cNvSpPr>
          <p:nvPr>
            <p:ph type="body" sz="quarter" idx="13" hasCustomPrompt="1"/>
          </p:nvPr>
        </p:nvSpPr>
        <p:spPr>
          <a:xfrm>
            <a:off x="6912000" y="6422572"/>
            <a:ext cx="4320000" cy="288000"/>
          </a:xfrm>
        </p:spPr>
        <p:txBody>
          <a:bodyPr anchor="ctr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900" cap="all" baseline="0">
                <a:solidFill>
                  <a:srgbClr val="6D6E6F"/>
                </a:solidFill>
              </a:defRPr>
            </a:lvl1pPr>
          </a:lstStyle>
          <a:p>
            <a:r>
              <a:rPr lang="hu-HU" sz="900" b="0" cap="all" baseline="0" dirty="0" err="1">
                <a:latin typeface="PF BeauSans Pro" panose="02000500000000020004" pitchFamily="2" charset="0"/>
              </a:rPr>
              <a:t>Presentation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title</a:t>
            </a:r>
            <a:br>
              <a:rPr lang="hu-HU" sz="900" b="0" cap="all" baseline="0" dirty="0">
                <a:latin typeface="PF BeauSans Pro" panose="02000500000000020004" pitchFamily="2" charset="0"/>
              </a:rPr>
            </a:br>
            <a:r>
              <a:rPr lang="hu-HU" sz="900" b="0" cap="all" baseline="0" dirty="0" err="1">
                <a:latin typeface="PF BeauSans Pro" panose="02000500000000020004" pitchFamily="2" charset="0"/>
              </a:rPr>
              <a:t>up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to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two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lines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without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the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use</a:t>
            </a:r>
            <a:r>
              <a:rPr lang="hu-HU" sz="900" b="0" cap="all" baseline="0" dirty="0">
                <a:latin typeface="PF BeauSans Pro" panose="02000500000000020004" pitchFamily="2" charset="0"/>
              </a:rPr>
              <a:t> of </a:t>
            </a:r>
            <a:r>
              <a:rPr lang="hu-HU" sz="900" b="0" cap="all" baseline="0" dirty="0" err="1">
                <a:latin typeface="PF BeauSans Pro" panose="02000500000000020004" pitchFamily="2" charset="0"/>
              </a:rPr>
              <a:t>hyphens</a:t>
            </a:r>
            <a:endParaRPr lang="hu-HU" sz="900" b="0" cap="all" baseline="0" dirty="0">
              <a:latin typeface="PF BeauSans Pro" panose="02000500000000020004" pitchFamily="2" charset="0"/>
            </a:endParaRPr>
          </a:p>
        </p:txBody>
      </p:sp>
      <p:cxnSp>
        <p:nvCxnSpPr>
          <p:cNvPr id="14" name="Egyenes összekötő 13"/>
          <p:cNvCxnSpPr/>
          <p:nvPr userDrawn="1"/>
        </p:nvCxnSpPr>
        <p:spPr>
          <a:xfrm>
            <a:off x="11338960" y="6264000"/>
            <a:ext cx="288000" cy="0"/>
          </a:xfrm>
          <a:prstGeom prst="line">
            <a:avLst/>
          </a:prstGeom>
          <a:ln w="44450" cap="rnd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/>
          <p:cNvCxnSpPr/>
          <p:nvPr userDrawn="1"/>
        </p:nvCxnSpPr>
        <p:spPr>
          <a:xfrm>
            <a:off x="1548000" y="540000"/>
            <a:ext cx="288000" cy="0"/>
          </a:xfrm>
          <a:prstGeom prst="line">
            <a:avLst/>
          </a:prstGeom>
          <a:ln w="44450" cap="rnd">
            <a:solidFill>
              <a:srgbClr val="ECAC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0705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655323D-5241-1547-87A1-975D4CA6F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B706ABC-70CF-841E-ABA3-0FD7B77C2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C7CAA4A-F4F4-DCB3-EB07-3CEEA36DC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7211-003D-40E9-8C9E-F100925C3F44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6A57C0E-3C9C-99AA-7405-C0CED61B9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9655236-F0B6-990E-14DD-4074A368B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5455-231C-465A-8753-D6840C23AE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4134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6C7CACF-EA9D-964B-C8E3-4AE296F82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60D8C9E-4F5B-C803-0D8F-485DB2970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10D1C2C-9447-E5B4-B952-1C6D206FD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7211-003D-40E9-8C9E-F100925C3F44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BDF6B3F-9FCB-5CB6-6108-9038DDC3E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874566C-B750-8F19-3F5A-897AEDAAF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5455-231C-465A-8753-D6840C23AE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4575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E4AE329-2278-90FF-4A58-90EA419FB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0209663-662D-0012-6D30-148C93628D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DEB7E71-5D73-4D59-D34A-D415BE97E8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EF147A2-F30B-41AE-88DB-C757937C0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7211-003D-40E9-8C9E-F100925C3F44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D2D302F-E600-2D0B-1194-1B814A058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97A7BAC-8DD5-E5B2-0D3A-577E24FB3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5455-231C-465A-8753-D6840C23AE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823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E51DE37-FE58-712A-7DC6-BC24D7C53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C948D45-6D0B-AC58-7086-D06F88898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57E1276A-A34D-C080-0EF1-86597DC611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362C7F28-1ED7-BCA0-F011-0CDD31FF59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C8FECC63-B9D9-BC20-1656-2F070D0104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2F3C79D-7F61-03D9-074E-12ECF17E8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7211-003D-40E9-8C9E-F100925C3F44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C1D4B8FA-44E8-58FA-3CEC-AEA4FD3DD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E8CF2428-90F9-8579-EA34-26038B7FF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5455-231C-465A-8753-D6840C23AE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7965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E48AEE0-CBD6-FC14-F455-93A8A42E8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E3D71902-834F-7755-3780-316DDA653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7211-003D-40E9-8C9E-F100925C3F44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F9A3A9B-E738-4515-5DB0-DF6B90657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1919CC0F-F9C0-0963-9105-7D439A9EC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5455-231C-465A-8753-D6840C23AE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6897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3F299B75-234C-DCE6-DA98-657AA6083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7211-003D-40E9-8C9E-F100925C3F44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A28C8896-8C0D-C5AD-DE42-D4469B177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28694E1-FCE6-AF27-5395-A6237B449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5455-231C-465A-8753-D6840C23AE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866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8B8B62B-7DAC-13F7-562B-112B7179D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3B25D18-B049-F5BF-2C29-717601820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9DEA3BB-45FD-5B15-C43D-1E97C2F33B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184583C-A167-B6C3-5039-2A2E34DB3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7211-003D-40E9-8C9E-F100925C3F44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2C1FB43-CCBA-5BDE-0E38-ECDEB20B6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58BEEC5-48AC-E3CB-A1A6-EBD8635D7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5455-231C-465A-8753-D6840C23AE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4683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EA8B587-3D63-8093-111B-311BBC1BA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CB4016C4-1C98-1763-C2BC-661523E322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8125FCD-7CAB-2E3C-7C34-A3877A2866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74E27CA-A726-C8F2-58F7-43D449318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27211-003D-40E9-8C9E-F100925C3F44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406CAF9-FCAC-33CB-C05C-07D0F8C0B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A9B314E-A16E-9368-A5F5-C76B378B3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5455-231C-465A-8753-D6840C23AE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0479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B2320391-D311-2D8C-2528-0C38CE37A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4806A40-A230-FCC7-7F3E-073D20F50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F36CE91-1BF1-11B4-95A4-00D02DE521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27211-003D-40E9-8C9E-F100925C3F44}" type="datetimeFigureOut">
              <a:rPr lang="hu-HU" smtClean="0"/>
              <a:t>2022. 11. 07.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A954DF4-083B-03DC-990E-8FEF54A195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9AD13B5-8052-006F-17F4-EB741EBD18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E5455-231C-465A-8753-D6840C23AE0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4811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F93226C-6E05-42EF-9C69-2840117CD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Személyes energiaértékesítési szervezet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2040726-2324-4DAB-89BB-AD87106D4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277E2-39C6-4D3A-8B83-643B4C9CEFB4}" type="slidenum">
              <a:rPr lang="hu-HU" smtClean="0"/>
              <a:pPr/>
              <a:t>1</a:t>
            </a:fld>
            <a:endParaRPr lang="hu-HU"/>
          </a:p>
        </p:txBody>
      </p:sp>
      <p:grpSp>
        <p:nvGrpSpPr>
          <p:cNvPr id="9" name="Csoportba foglalás 8">
            <a:extLst>
              <a:ext uri="{FF2B5EF4-FFF2-40B4-BE49-F238E27FC236}">
                <a16:creationId xmlns:a16="http://schemas.microsoft.com/office/drawing/2014/main" id="{6BBDCEC9-FD14-E71F-DBD2-6E296268FA1B}"/>
              </a:ext>
            </a:extLst>
          </p:cNvPr>
          <p:cNvGrpSpPr/>
          <p:nvPr/>
        </p:nvGrpSpPr>
        <p:grpSpPr>
          <a:xfrm rot="5400000">
            <a:off x="3898924" y="-1729337"/>
            <a:ext cx="4297891" cy="10935871"/>
            <a:chOff x="4024121" y="1018845"/>
            <a:chExt cx="4004568" cy="4724123"/>
          </a:xfrm>
        </p:grpSpPr>
        <p:cxnSp>
          <p:nvCxnSpPr>
            <p:cNvPr id="10" name="Egyenes összekötő 9">
              <a:extLst>
                <a:ext uri="{FF2B5EF4-FFF2-40B4-BE49-F238E27FC236}">
                  <a16:creationId xmlns:a16="http://schemas.microsoft.com/office/drawing/2014/main" id="{FDE33171-73F7-2291-AD7B-29955B10F072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5522557" y="3080636"/>
              <a:ext cx="0" cy="1187906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1" name="Csoportba foglalás 10">
              <a:extLst>
                <a:ext uri="{FF2B5EF4-FFF2-40B4-BE49-F238E27FC236}">
                  <a16:creationId xmlns:a16="http://schemas.microsoft.com/office/drawing/2014/main" id="{ECF6257C-C94F-22D7-1CFF-F63EEF53EBD1}"/>
                </a:ext>
              </a:extLst>
            </p:cNvPr>
            <p:cNvGrpSpPr/>
            <p:nvPr/>
          </p:nvGrpSpPr>
          <p:grpSpPr>
            <a:xfrm>
              <a:off x="4024121" y="1018845"/>
              <a:ext cx="4004568" cy="4724123"/>
              <a:chOff x="2748984" y="1430928"/>
              <a:chExt cx="3018762" cy="3315988"/>
            </a:xfrm>
          </p:grpSpPr>
          <p:cxnSp>
            <p:nvCxnSpPr>
              <p:cNvPr id="16" name="Egyenes összekötő 15">
                <a:extLst>
                  <a:ext uri="{FF2B5EF4-FFF2-40B4-BE49-F238E27FC236}">
                    <a16:creationId xmlns:a16="http://schemas.microsoft.com/office/drawing/2014/main" id="{F689045C-BA79-6FCC-0AA1-B71F17781DB5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2911339" y="2540624"/>
                <a:ext cx="260316" cy="0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7" name="Egyenes összekötő 16">
                <a:extLst>
                  <a:ext uri="{FF2B5EF4-FFF2-40B4-BE49-F238E27FC236}">
                    <a16:creationId xmlns:a16="http://schemas.microsoft.com/office/drawing/2014/main" id="{BD5C884F-8E54-DD21-1A09-78A50800F37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261113" y="4029140"/>
                <a:ext cx="0" cy="439233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8" name="Szövegdoboz 17">
                <a:extLst>
                  <a:ext uri="{FF2B5EF4-FFF2-40B4-BE49-F238E27FC236}">
                    <a16:creationId xmlns:a16="http://schemas.microsoft.com/office/drawing/2014/main" id="{D5F909C4-376A-7D09-0ADF-06F7300B05D1}"/>
                  </a:ext>
                </a:extLst>
              </p:cNvPr>
              <p:cNvSpPr txBox="1"/>
              <p:nvPr/>
            </p:nvSpPr>
            <p:spPr>
              <a:xfrm rot="16200000">
                <a:off x="2515362" y="2894580"/>
                <a:ext cx="1145689" cy="678446"/>
              </a:xfrm>
              <a:prstGeom prst="rect">
                <a:avLst/>
              </a:prstGeom>
              <a:solidFill>
                <a:srgbClr val="706F6F"/>
              </a:solidFill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r>
                  <a:rPr lang="hu-HU" sz="1200" b="1" dirty="0">
                    <a:solidFill>
                      <a:schemeClr val="bg1"/>
                    </a:solidFill>
                  </a:rPr>
                  <a:t>Náfrádi László</a:t>
                </a:r>
                <a:br>
                  <a:rPr lang="hu-HU" sz="1200" b="1" dirty="0">
                    <a:solidFill>
                      <a:schemeClr val="bg1"/>
                    </a:solidFill>
                  </a:rPr>
                </a:br>
                <a:endParaRPr lang="hu-HU" sz="1200" b="1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hu-HU" sz="1200" dirty="0">
                    <a:solidFill>
                      <a:schemeClr val="bg1"/>
                    </a:solidFill>
                  </a:rPr>
                  <a:t>Vezető értékesítési menedzser</a:t>
                </a:r>
              </a:p>
              <a:p>
                <a:pPr algn="ctr"/>
                <a:r>
                  <a:rPr lang="hu-HU" sz="1200" i="1" dirty="0">
                    <a:solidFill>
                      <a:schemeClr val="bg1"/>
                    </a:solidFill>
                  </a:rPr>
                  <a:t>Győr</a:t>
                </a:r>
              </a:p>
            </p:txBody>
          </p:sp>
          <p:sp>
            <p:nvSpPr>
              <p:cNvPr id="19" name="Szövegdoboz 18">
                <a:hlinkClick r:id="" action="ppaction://noaction"/>
                <a:extLst>
                  <a:ext uri="{FF2B5EF4-FFF2-40B4-BE49-F238E27FC236}">
                    <a16:creationId xmlns:a16="http://schemas.microsoft.com/office/drawing/2014/main" id="{B59F9194-0D39-3738-91A5-7D90DB2C3E7E}"/>
                  </a:ext>
                </a:extLst>
              </p:cNvPr>
              <p:cNvSpPr txBox="1"/>
              <p:nvPr/>
            </p:nvSpPr>
            <p:spPr>
              <a:xfrm rot="16200000">
                <a:off x="3454606" y="3853677"/>
                <a:ext cx="665394" cy="632144"/>
              </a:xfrm>
              <a:prstGeom prst="rect">
                <a:avLst/>
              </a:prstGeom>
              <a:solidFill>
                <a:srgbClr val="ECAC31"/>
              </a:solidFill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r>
                  <a:rPr lang="hu-HU" sz="1200" b="1" dirty="0">
                    <a:solidFill>
                      <a:schemeClr val="bg1"/>
                    </a:solidFill>
                  </a:rPr>
                  <a:t>Magyar Evelin</a:t>
                </a:r>
                <a:br>
                  <a:rPr lang="hu-HU" sz="1200" b="1" dirty="0">
                    <a:solidFill>
                      <a:schemeClr val="bg1"/>
                    </a:solidFill>
                  </a:rPr>
                </a:br>
                <a:endParaRPr lang="hu-HU" sz="1200" b="1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hu-HU" sz="1200" b="1" dirty="0">
                    <a:solidFill>
                      <a:schemeClr val="bg1"/>
                    </a:solidFill>
                  </a:rPr>
                  <a:t>Értékesítés támogató </a:t>
                </a:r>
              </a:p>
              <a:p>
                <a:pPr algn="ctr"/>
                <a:r>
                  <a:rPr lang="hu-HU" sz="1200" b="1" dirty="0">
                    <a:solidFill>
                      <a:schemeClr val="bg1"/>
                    </a:solidFill>
                  </a:rPr>
                  <a:t>Szolnok</a:t>
                </a:r>
              </a:p>
            </p:txBody>
          </p:sp>
          <p:sp>
            <p:nvSpPr>
              <p:cNvPr id="20" name="Szövegdoboz 19">
                <a:hlinkClick r:id="" action="ppaction://noaction"/>
                <a:extLst>
                  <a:ext uri="{FF2B5EF4-FFF2-40B4-BE49-F238E27FC236}">
                    <a16:creationId xmlns:a16="http://schemas.microsoft.com/office/drawing/2014/main" id="{3F9DDA34-AC27-05AC-6556-CDA962178777}"/>
                  </a:ext>
                </a:extLst>
              </p:cNvPr>
              <p:cNvSpPr txBox="1"/>
              <p:nvPr/>
            </p:nvSpPr>
            <p:spPr>
              <a:xfrm rot="16200000">
                <a:off x="3454613" y="1907243"/>
                <a:ext cx="665394" cy="632144"/>
              </a:xfrm>
              <a:prstGeom prst="rect">
                <a:avLst/>
              </a:prstGeom>
              <a:solidFill>
                <a:srgbClr val="ECAC31"/>
              </a:solidFill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r>
                  <a:rPr lang="hu-HU" sz="1200" b="1" dirty="0">
                    <a:solidFill>
                      <a:schemeClr val="bg1"/>
                    </a:solidFill>
                  </a:rPr>
                  <a:t>Kóródi Lilla Orsolya</a:t>
                </a:r>
                <a:br>
                  <a:rPr lang="hu-HU" sz="1200" b="1" dirty="0">
                    <a:solidFill>
                      <a:schemeClr val="bg1"/>
                    </a:solidFill>
                  </a:rPr>
                </a:br>
                <a:endParaRPr lang="hu-HU" sz="1200" b="1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hu-HU" sz="1200" dirty="0">
                    <a:solidFill>
                      <a:schemeClr val="bg1"/>
                    </a:solidFill>
                  </a:rPr>
                  <a:t>Területi értékesítés támogató </a:t>
                </a:r>
              </a:p>
              <a:p>
                <a:pPr algn="ctr"/>
                <a:r>
                  <a:rPr lang="hu-HU" sz="1200" i="1" dirty="0">
                    <a:solidFill>
                      <a:schemeClr val="bg1"/>
                    </a:solidFill>
                  </a:rPr>
                  <a:t>Győr</a:t>
                </a:r>
              </a:p>
            </p:txBody>
          </p:sp>
          <p:sp>
            <p:nvSpPr>
              <p:cNvPr id="21" name="Szövegdoboz 20">
                <a:extLst>
                  <a:ext uri="{FF2B5EF4-FFF2-40B4-BE49-F238E27FC236}">
                    <a16:creationId xmlns:a16="http://schemas.microsoft.com/office/drawing/2014/main" id="{98416BAC-2F5C-02B6-6960-B8029681370B}"/>
                  </a:ext>
                </a:extLst>
              </p:cNvPr>
              <p:cNvSpPr txBox="1"/>
              <p:nvPr/>
            </p:nvSpPr>
            <p:spPr>
              <a:xfrm rot="16200000">
                <a:off x="4390023" y="3617719"/>
                <a:ext cx="488941" cy="596901"/>
              </a:xfrm>
              <a:prstGeom prst="rect">
                <a:avLst/>
              </a:prstGeom>
              <a:solidFill>
                <a:srgbClr val="ECAC31"/>
              </a:solidFill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r>
                  <a:rPr lang="hu-HU" sz="1200" b="1" dirty="0">
                    <a:solidFill>
                      <a:schemeClr val="bg1"/>
                    </a:solidFill>
                  </a:rPr>
                  <a:t>Molnár Brigitta Magdolna</a:t>
                </a:r>
              </a:p>
              <a:p>
                <a:pPr algn="ctr"/>
                <a:r>
                  <a:rPr lang="hu-HU" sz="1200" dirty="0">
                    <a:solidFill>
                      <a:schemeClr val="bg1"/>
                    </a:solidFill>
                  </a:rPr>
                  <a:t>Területi képviselő </a:t>
                </a:r>
              </a:p>
              <a:p>
                <a:pPr algn="ctr"/>
                <a:r>
                  <a:rPr lang="hu-HU" sz="1200" i="1" dirty="0">
                    <a:solidFill>
                      <a:schemeClr val="bg1"/>
                    </a:solidFill>
                  </a:rPr>
                  <a:t>Tatabánya</a:t>
                </a:r>
              </a:p>
            </p:txBody>
          </p:sp>
          <p:sp>
            <p:nvSpPr>
              <p:cNvPr id="22" name="Szövegdoboz 21">
                <a:extLst>
                  <a:ext uri="{FF2B5EF4-FFF2-40B4-BE49-F238E27FC236}">
                    <a16:creationId xmlns:a16="http://schemas.microsoft.com/office/drawing/2014/main" id="{A2EBF278-C9EA-6B8B-3552-91E0C8B4BB9F}"/>
                  </a:ext>
                </a:extLst>
              </p:cNvPr>
              <p:cNvSpPr txBox="1"/>
              <p:nvPr/>
            </p:nvSpPr>
            <p:spPr>
              <a:xfrm rot="16200000">
                <a:off x="4383573" y="4203995"/>
                <a:ext cx="488941" cy="596901"/>
              </a:xfrm>
              <a:prstGeom prst="rect">
                <a:avLst/>
              </a:prstGeom>
              <a:solidFill>
                <a:srgbClr val="ECAC31"/>
              </a:solidFill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r>
                  <a:rPr lang="hu-HU" sz="1200" b="1" dirty="0">
                    <a:solidFill>
                      <a:schemeClr val="bg1"/>
                    </a:solidFill>
                  </a:rPr>
                  <a:t>Muza Tímea</a:t>
                </a:r>
              </a:p>
              <a:p>
                <a:pPr algn="ctr"/>
                <a:r>
                  <a:rPr lang="hu-HU" sz="1200" dirty="0">
                    <a:solidFill>
                      <a:schemeClr val="bg1"/>
                    </a:solidFill>
                  </a:rPr>
                  <a:t>Területi képviselő </a:t>
                </a:r>
              </a:p>
              <a:p>
                <a:pPr algn="ctr"/>
                <a:r>
                  <a:rPr lang="hu-HU" sz="1200" i="1" dirty="0">
                    <a:solidFill>
                      <a:schemeClr val="bg1"/>
                    </a:solidFill>
                  </a:rPr>
                  <a:t>Nyíregyháza</a:t>
                </a:r>
              </a:p>
            </p:txBody>
          </p:sp>
          <p:sp>
            <p:nvSpPr>
              <p:cNvPr id="23" name="Szövegdoboz 22">
                <a:extLst>
                  <a:ext uri="{FF2B5EF4-FFF2-40B4-BE49-F238E27FC236}">
                    <a16:creationId xmlns:a16="http://schemas.microsoft.com/office/drawing/2014/main" id="{3091536A-78A8-22B9-9302-95125A53CBEC}"/>
                  </a:ext>
                </a:extLst>
              </p:cNvPr>
              <p:cNvSpPr txBox="1"/>
              <p:nvPr/>
            </p:nvSpPr>
            <p:spPr>
              <a:xfrm rot="16200000">
                <a:off x="5214315" y="1926149"/>
                <a:ext cx="488941" cy="596901"/>
              </a:xfrm>
              <a:prstGeom prst="rect">
                <a:avLst/>
              </a:prstGeom>
              <a:solidFill>
                <a:srgbClr val="ECAC31"/>
              </a:solidFill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r>
                  <a:rPr lang="hu-HU" sz="1200" b="1" dirty="0">
                    <a:solidFill>
                      <a:schemeClr val="bg1"/>
                    </a:solidFill>
                  </a:rPr>
                  <a:t>Rakics Zsolt</a:t>
                </a:r>
              </a:p>
              <a:p>
                <a:pPr algn="ctr"/>
                <a:r>
                  <a:rPr lang="hu-HU" sz="1200" dirty="0">
                    <a:solidFill>
                      <a:schemeClr val="bg1"/>
                    </a:solidFill>
                  </a:rPr>
                  <a:t>Területi képviselő </a:t>
                </a:r>
              </a:p>
              <a:p>
                <a:pPr algn="ctr"/>
                <a:r>
                  <a:rPr lang="hu-HU" sz="1200" i="1" dirty="0">
                    <a:solidFill>
                      <a:schemeClr val="bg1"/>
                    </a:solidFill>
                  </a:rPr>
                  <a:t>Nagykanizsa</a:t>
                </a:r>
              </a:p>
            </p:txBody>
          </p:sp>
          <p:sp>
            <p:nvSpPr>
              <p:cNvPr id="24" name="Szövegdoboz 23">
                <a:extLst>
                  <a:ext uri="{FF2B5EF4-FFF2-40B4-BE49-F238E27FC236}">
                    <a16:creationId xmlns:a16="http://schemas.microsoft.com/office/drawing/2014/main" id="{EC3B296E-D799-652A-E284-698AACCC3F6F}"/>
                  </a:ext>
                </a:extLst>
              </p:cNvPr>
              <p:cNvSpPr txBox="1"/>
              <p:nvPr/>
            </p:nvSpPr>
            <p:spPr>
              <a:xfrm rot="16200000">
                <a:off x="5196198" y="4203995"/>
                <a:ext cx="488941" cy="596901"/>
              </a:xfrm>
              <a:prstGeom prst="rect">
                <a:avLst/>
              </a:prstGeom>
              <a:solidFill>
                <a:srgbClr val="ECAC31"/>
              </a:solidFill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r>
                  <a:rPr lang="hu-HU" sz="1200" b="1" dirty="0">
                    <a:solidFill>
                      <a:schemeClr val="bg1"/>
                    </a:solidFill>
                  </a:rPr>
                  <a:t>Szoták Renáta</a:t>
                </a:r>
              </a:p>
              <a:p>
                <a:pPr algn="ctr"/>
                <a:r>
                  <a:rPr lang="hu-HU" sz="1200" dirty="0">
                    <a:solidFill>
                      <a:schemeClr val="bg1"/>
                    </a:solidFill>
                  </a:rPr>
                  <a:t>Területi képviselő </a:t>
                </a:r>
              </a:p>
              <a:p>
                <a:pPr algn="ctr"/>
                <a:r>
                  <a:rPr lang="hu-HU" sz="1200" i="1" dirty="0">
                    <a:solidFill>
                      <a:schemeClr val="bg1"/>
                    </a:solidFill>
                  </a:rPr>
                  <a:t>Debrecen</a:t>
                </a:r>
              </a:p>
            </p:txBody>
          </p:sp>
          <p:sp>
            <p:nvSpPr>
              <p:cNvPr id="25" name="Szövegdoboz 24">
                <a:extLst>
                  <a:ext uri="{FF2B5EF4-FFF2-40B4-BE49-F238E27FC236}">
                    <a16:creationId xmlns:a16="http://schemas.microsoft.com/office/drawing/2014/main" id="{DA640F59-8619-1B5E-9FF3-E0D350C3F147}"/>
                  </a:ext>
                </a:extLst>
              </p:cNvPr>
              <p:cNvSpPr txBox="1"/>
              <p:nvPr/>
            </p:nvSpPr>
            <p:spPr>
              <a:xfrm rot="16200000">
                <a:off x="4393413" y="1380338"/>
                <a:ext cx="488941" cy="590121"/>
              </a:xfrm>
              <a:prstGeom prst="rect">
                <a:avLst/>
              </a:prstGeom>
              <a:solidFill>
                <a:srgbClr val="ECAC31"/>
              </a:solidFill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r>
                  <a:rPr lang="hu-HU" sz="1200" b="1" dirty="0">
                    <a:solidFill>
                      <a:schemeClr val="bg1"/>
                    </a:solidFill>
                  </a:rPr>
                  <a:t>Szabóné Bimbó Eszter</a:t>
                </a:r>
              </a:p>
              <a:p>
                <a:pPr algn="ctr"/>
                <a:r>
                  <a:rPr lang="hu-HU" sz="1200" dirty="0">
                    <a:solidFill>
                      <a:schemeClr val="bg1"/>
                    </a:solidFill>
                  </a:rPr>
                  <a:t>Területi képviselő </a:t>
                </a:r>
              </a:p>
              <a:p>
                <a:pPr algn="ctr"/>
                <a:r>
                  <a:rPr lang="hu-HU" sz="1200" i="1" dirty="0">
                    <a:solidFill>
                      <a:schemeClr val="bg1"/>
                    </a:solidFill>
                  </a:rPr>
                  <a:t>Budapest</a:t>
                </a:r>
              </a:p>
            </p:txBody>
          </p:sp>
          <p:sp>
            <p:nvSpPr>
              <p:cNvPr id="26" name="Szövegdoboz 25">
                <a:extLst>
                  <a:ext uri="{FF2B5EF4-FFF2-40B4-BE49-F238E27FC236}">
                    <a16:creationId xmlns:a16="http://schemas.microsoft.com/office/drawing/2014/main" id="{C1D8C3FB-D7A1-382D-0A95-EDD92074C61B}"/>
                  </a:ext>
                </a:extLst>
              </p:cNvPr>
              <p:cNvSpPr txBox="1"/>
              <p:nvPr/>
            </p:nvSpPr>
            <p:spPr>
              <a:xfrm rot="16200000">
                <a:off x="4380269" y="1926149"/>
                <a:ext cx="488941" cy="596901"/>
              </a:xfrm>
              <a:prstGeom prst="rect">
                <a:avLst/>
              </a:prstGeom>
              <a:solidFill>
                <a:srgbClr val="ECAC31"/>
              </a:solidFill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r>
                  <a:rPr lang="hu-HU" sz="1200" b="1" dirty="0">
                    <a:solidFill>
                      <a:schemeClr val="bg1"/>
                    </a:solidFill>
                  </a:rPr>
                  <a:t>Borsos Ferenc</a:t>
                </a:r>
              </a:p>
              <a:p>
                <a:pPr algn="ctr"/>
                <a:r>
                  <a:rPr lang="hu-HU" sz="1200" dirty="0">
                    <a:solidFill>
                      <a:schemeClr val="bg1"/>
                    </a:solidFill>
                  </a:rPr>
                  <a:t>Területi képviselő </a:t>
                </a:r>
              </a:p>
              <a:p>
                <a:pPr algn="ctr"/>
                <a:r>
                  <a:rPr lang="hu-HU" sz="1200" i="1" dirty="0">
                    <a:solidFill>
                      <a:schemeClr val="bg1"/>
                    </a:solidFill>
                  </a:rPr>
                  <a:t>Debrecen</a:t>
                </a:r>
              </a:p>
            </p:txBody>
          </p:sp>
          <p:sp>
            <p:nvSpPr>
              <p:cNvPr id="27" name="Szövegdoboz 26">
                <a:extLst>
                  <a:ext uri="{FF2B5EF4-FFF2-40B4-BE49-F238E27FC236}">
                    <a16:creationId xmlns:a16="http://schemas.microsoft.com/office/drawing/2014/main" id="{EECDC938-76D8-8D58-D72D-5F0531B569F4}"/>
                  </a:ext>
                </a:extLst>
              </p:cNvPr>
              <p:cNvSpPr txBox="1"/>
              <p:nvPr/>
            </p:nvSpPr>
            <p:spPr>
              <a:xfrm rot="16200000">
                <a:off x="4383573" y="2472755"/>
                <a:ext cx="488941" cy="596901"/>
              </a:xfrm>
              <a:prstGeom prst="rect">
                <a:avLst/>
              </a:prstGeom>
              <a:solidFill>
                <a:srgbClr val="ECAC31"/>
              </a:solidFill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r>
                  <a:rPr lang="hu-HU" sz="1200" b="1" dirty="0">
                    <a:solidFill>
                      <a:schemeClr val="bg1"/>
                    </a:solidFill>
                  </a:rPr>
                  <a:t>Fehér Edina</a:t>
                </a:r>
              </a:p>
              <a:p>
                <a:pPr algn="ctr"/>
                <a:r>
                  <a:rPr lang="hu-HU" sz="1200" dirty="0">
                    <a:solidFill>
                      <a:schemeClr val="bg1"/>
                    </a:solidFill>
                  </a:rPr>
                  <a:t>Területi képviselő </a:t>
                </a:r>
              </a:p>
              <a:p>
                <a:pPr algn="ctr"/>
                <a:r>
                  <a:rPr lang="hu-HU" sz="1200" i="1" dirty="0">
                    <a:solidFill>
                      <a:schemeClr val="bg1"/>
                    </a:solidFill>
                  </a:rPr>
                  <a:t>Szolnok</a:t>
                </a:r>
              </a:p>
            </p:txBody>
          </p:sp>
          <p:sp>
            <p:nvSpPr>
              <p:cNvPr id="28" name="Szövegdoboz 27">
                <a:extLst>
                  <a:ext uri="{FF2B5EF4-FFF2-40B4-BE49-F238E27FC236}">
                    <a16:creationId xmlns:a16="http://schemas.microsoft.com/office/drawing/2014/main" id="{32A415C3-C3ED-9BB4-6635-2DC322A7039C}"/>
                  </a:ext>
                </a:extLst>
              </p:cNvPr>
              <p:cNvSpPr txBox="1"/>
              <p:nvPr/>
            </p:nvSpPr>
            <p:spPr>
              <a:xfrm rot="16200000">
                <a:off x="4390023" y="3041036"/>
                <a:ext cx="488941" cy="596901"/>
              </a:xfrm>
              <a:prstGeom prst="rect">
                <a:avLst/>
              </a:prstGeom>
              <a:solidFill>
                <a:srgbClr val="ECAC31"/>
              </a:solidFill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r>
                  <a:rPr lang="hu-HU" sz="1200" b="1" dirty="0">
                    <a:solidFill>
                      <a:schemeClr val="bg1"/>
                    </a:solidFill>
                  </a:rPr>
                  <a:t>Bene Renáta </a:t>
                </a:r>
              </a:p>
              <a:p>
                <a:pPr algn="ctr"/>
                <a:r>
                  <a:rPr lang="hu-HU" sz="1200" dirty="0">
                    <a:solidFill>
                      <a:schemeClr val="bg1"/>
                    </a:solidFill>
                  </a:rPr>
                  <a:t>Területi képviselő</a:t>
                </a:r>
              </a:p>
              <a:p>
                <a:pPr algn="ctr"/>
                <a:r>
                  <a:rPr lang="hu-HU" sz="1200" i="1" dirty="0">
                    <a:solidFill>
                      <a:schemeClr val="bg1"/>
                    </a:solidFill>
                  </a:rPr>
                  <a:t>Veszprém</a:t>
                </a:r>
              </a:p>
            </p:txBody>
          </p:sp>
          <p:sp>
            <p:nvSpPr>
              <p:cNvPr id="29" name="Szövegdoboz 28">
                <a:extLst>
                  <a:ext uri="{FF2B5EF4-FFF2-40B4-BE49-F238E27FC236}">
                    <a16:creationId xmlns:a16="http://schemas.microsoft.com/office/drawing/2014/main" id="{61162F10-DC39-8C09-DC68-E5CC7F321A8E}"/>
                  </a:ext>
                </a:extLst>
              </p:cNvPr>
              <p:cNvSpPr txBox="1"/>
              <p:nvPr/>
            </p:nvSpPr>
            <p:spPr>
              <a:xfrm rot="16200000">
                <a:off x="5215755" y="2463686"/>
                <a:ext cx="488941" cy="615040"/>
              </a:xfrm>
              <a:prstGeom prst="rect">
                <a:avLst/>
              </a:prstGeom>
              <a:solidFill>
                <a:srgbClr val="ECAC31"/>
              </a:solidFill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r>
                  <a:rPr lang="hu-HU" sz="1200" b="1" dirty="0">
                    <a:solidFill>
                      <a:schemeClr val="bg1"/>
                    </a:solidFill>
                  </a:rPr>
                  <a:t>Sasné Jakab Csilla</a:t>
                </a:r>
              </a:p>
              <a:p>
                <a:pPr algn="ctr"/>
                <a:r>
                  <a:rPr lang="hu-HU" sz="1200" dirty="0">
                    <a:solidFill>
                      <a:schemeClr val="bg1"/>
                    </a:solidFill>
                  </a:rPr>
                  <a:t>Területi képviselő </a:t>
                </a:r>
              </a:p>
              <a:p>
                <a:pPr algn="ctr"/>
                <a:r>
                  <a:rPr lang="hu-HU" sz="1200" i="1" dirty="0">
                    <a:solidFill>
                      <a:schemeClr val="bg1"/>
                    </a:solidFill>
                  </a:rPr>
                  <a:t>Székesfehérvár</a:t>
                </a:r>
              </a:p>
            </p:txBody>
          </p:sp>
          <p:cxnSp>
            <p:nvCxnSpPr>
              <p:cNvPr id="45" name="Egyenes összekötő 44">
                <a:extLst>
                  <a:ext uri="{FF2B5EF4-FFF2-40B4-BE49-F238E27FC236}">
                    <a16:creationId xmlns:a16="http://schemas.microsoft.com/office/drawing/2014/main" id="{3133404A-2A72-2C37-CC94-3E447A6BFB8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3261113" y="2189788"/>
                <a:ext cx="0" cy="439233"/>
              </a:xfrm>
              <a:prstGeom prst="line">
                <a:avLst/>
              </a:prstGeom>
              <a:ln w="12700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12" name="Szövegdoboz 11">
              <a:extLst>
                <a:ext uri="{FF2B5EF4-FFF2-40B4-BE49-F238E27FC236}">
                  <a16:creationId xmlns:a16="http://schemas.microsoft.com/office/drawing/2014/main" id="{7FD2E60A-A61A-553E-44BA-D77FA8A71CB2}"/>
                </a:ext>
              </a:extLst>
            </p:cNvPr>
            <p:cNvSpPr txBox="1"/>
            <p:nvPr/>
          </p:nvSpPr>
          <p:spPr>
            <a:xfrm rot="16200000">
              <a:off x="7252369" y="4164958"/>
              <a:ext cx="699479" cy="777209"/>
            </a:xfrm>
            <a:prstGeom prst="rect">
              <a:avLst/>
            </a:prstGeom>
            <a:solidFill>
              <a:srgbClr val="ECAC31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hu-HU" sz="1200" b="1" dirty="0">
                  <a:solidFill>
                    <a:schemeClr val="bg1"/>
                  </a:solidFill>
                </a:rPr>
                <a:t>Szolnoki Katalin</a:t>
              </a:r>
            </a:p>
            <a:p>
              <a:pPr algn="ctr"/>
              <a:r>
                <a:rPr lang="hu-HU" sz="1200" dirty="0">
                  <a:solidFill>
                    <a:schemeClr val="bg1"/>
                  </a:solidFill>
                </a:rPr>
                <a:t>Területi képviselő </a:t>
              </a:r>
            </a:p>
            <a:p>
              <a:pPr algn="ctr"/>
              <a:r>
                <a:rPr lang="hu-HU" sz="1200" i="1" dirty="0">
                  <a:solidFill>
                    <a:schemeClr val="bg1"/>
                  </a:solidFill>
                </a:rPr>
                <a:t>Győr</a:t>
              </a:r>
            </a:p>
          </p:txBody>
        </p:sp>
        <p:cxnSp>
          <p:nvCxnSpPr>
            <p:cNvPr id="13" name="Egyenes összekötő 12">
              <a:extLst>
                <a:ext uri="{FF2B5EF4-FFF2-40B4-BE49-F238E27FC236}">
                  <a16:creationId xmlns:a16="http://schemas.microsoft.com/office/drawing/2014/main" id="{05259743-D77E-32BC-A457-7ABC6F4597DC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4097231" y="4718340"/>
              <a:ext cx="629851" cy="0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4" name="Szövegdoboz 13">
              <a:extLst>
                <a:ext uri="{FF2B5EF4-FFF2-40B4-BE49-F238E27FC236}">
                  <a16:creationId xmlns:a16="http://schemas.microsoft.com/office/drawing/2014/main" id="{358F1C80-2E5F-99DC-F3AA-F8CF963C144F}"/>
                </a:ext>
              </a:extLst>
            </p:cNvPr>
            <p:cNvSpPr txBox="1"/>
            <p:nvPr/>
          </p:nvSpPr>
          <p:spPr>
            <a:xfrm rot="16200000">
              <a:off x="7266445" y="3311430"/>
              <a:ext cx="677306" cy="812420"/>
            </a:xfrm>
            <a:prstGeom prst="rect">
              <a:avLst/>
            </a:prstGeom>
            <a:solidFill>
              <a:srgbClr val="ECAC31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hu-HU" sz="1200" b="1" dirty="0">
                  <a:solidFill>
                    <a:schemeClr val="bg1"/>
                  </a:solidFill>
                </a:rPr>
                <a:t>Tóbel Dávid</a:t>
              </a:r>
            </a:p>
            <a:p>
              <a:pPr algn="ctr"/>
              <a:r>
                <a:rPr lang="hu-HU" sz="1200" dirty="0">
                  <a:solidFill>
                    <a:schemeClr val="bg1"/>
                  </a:solidFill>
                </a:rPr>
                <a:t>Területi képviselő </a:t>
              </a:r>
            </a:p>
            <a:p>
              <a:pPr algn="ctr"/>
              <a:r>
                <a:rPr lang="hu-HU" sz="1200" i="1" dirty="0">
                  <a:solidFill>
                    <a:schemeClr val="bg1"/>
                  </a:solidFill>
                </a:rPr>
                <a:t>Szolnok</a:t>
              </a:r>
            </a:p>
          </p:txBody>
        </p:sp>
        <p:sp>
          <p:nvSpPr>
            <p:cNvPr id="15" name="Szövegdoboz 14">
              <a:extLst>
                <a:ext uri="{FF2B5EF4-FFF2-40B4-BE49-F238E27FC236}">
                  <a16:creationId xmlns:a16="http://schemas.microsoft.com/office/drawing/2014/main" id="{0E36D7F7-5462-1306-8C49-583C256A0C47}"/>
                </a:ext>
              </a:extLst>
            </p:cNvPr>
            <p:cNvSpPr txBox="1"/>
            <p:nvPr/>
          </p:nvSpPr>
          <p:spPr>
            <a:xfrm rot="16200000">
              <a:off x="7288925" y="978561"/>
              <a:ext cx="699479" cy="780047"/>
            </a:xfrm>
            <a:prstGeom prst="rect">
              <a:avLst/>
            </a:prstGeom>
            <a:solidFill>
              <a:srgbClr val="ECAC31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hu-HU" sz="1200" b="1" dirty="0">
                  <a:solidFill>
                    <a:schemeClr val="bg1"/>
                  </a:solidFill>
                </a:rPr>
                <a:t>Zelei Edit</a:t>
              </a:r>
            </a:p>
            <a:p>
              <a:pPr algn="ctr"/>
              <a:r>
                <a:rPr lang="hu-HU" sz="1200" dirty="0">
                  <a:solidFill>
                    <a:schemeClr val="bg1"/>
                  </a:solidFill>
                </a:rPr>
                <a:t>Területi képviselő </a:t>
              </a:r>
            </a:p>
            <a:p>
              <a:pPr algn="ctr"/>
              <a:r>
                <a:rPr lang="hu-HU" sz="1200" i="1" dirty="0">
                  <a:solidFill>
                    <a:schemeClr val="bg1"/>
                  </a:solidFill>
                </a:rPr>
                <a:t>Debrecen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03446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Szélesvásznú</PresentationFormat>
  <Paragraphs>48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PF BeauSans Pro</vt:lpstr>
      <vt:lpstr>Office-téma</vt:lpstr>
      <vt:lpstr>Személyes energiaértékesítési szervezet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Személyes energiaértékesítési szervezet</dc:title>
  <dc:creator>Göbl Erik</dc:creator>
  <cp:lastModifiedBy>Göbl Erik</cp:lastModifiedBy>
  <cp:revision>1</cp:revision>
  <dcterms:created xsi:type="dcterms:W3CDTF">2022-11-07T15:29:52Z</dcterms:created>
  <dcterms:modified xsi:type="dcterms:W3CDTF">2022-11-07T15:30:19Z</dcterms:modified>
</cp:coreProperties>
</file>